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4"/>
  </p:sldMasterIdLst>
  <p:notesMasterIdLst>
    <p:notesMasterId r:id="rId6"/>
  </p:notesMasterIdLst>
  <p:sldIdLst>
    <p:sldId id="257" r:id="rId5"/>
  </p:sldIdLst>
  <p:sldSz cx="43891200" cy="32918400"/>
  <p:notesSz cx="6858000" cy="9144000"/>
  <p:defaultTextStyle>
    <a:defPPr>
      <a:defRPr lang="en-US"/>
    </a:defPPr>
    <a:lvl1pPr marL="0" algn="l" defTabSz="1843142" rtl="0" eaLnBrk="1" latinLnBrk="0" hangingPunct="1">
      <a:defRPr sz="7257" kern="1200">
        <a:solidFill>
          <a:schemeClr val="tx1"/>
        </a:solidFill>
        <a:latin typeface="+mn-lt"/>
        <a:ea typeface="+mn-ea"/>
        <a:cs typeface="+mn-cs"/>
      </a:defRPr>
    </a:lvl1pPr>
    <a:lvl2pPr marL="1843142" algn="l" defTabSz="1843142" rtl="0" eaLnBrk="1" latinLnBrk="0" hangingPunct="1">
      <a:defRPr sz="7257" kern="1200">
        <a:solidFill>
          <a:schemeClr val="tx1"/>
        </a:solidFill>
        <a:latin typeface="+mn-lt"/>
        <a:ea typeface="+mn-ea"/>
        <a:cs typeface="+mn-cs"/>
      </a:defRPr>
    </a:lvl2pPr>
    <a:lvl3pPr marL="3686281" algn="l" defTabSz="1843142" rtl="0" eaLnBrk="1" latinLnBrk="0" hangingPunct="1">
      <a:defRPr sz="7257" kern="1200">
        <a:solidFill>
          <a:schemeClr val="tx1"/>
        </a:solidFill>
        <a:latin typeface="+mn-lt"/>
        <a:ea typeface="+mn-ea"/>
        <a:cs typeface="+mn-cs"/>
      </a:defRPr>
    </a:lvl3pPr>
    <a:lvl4pPr marL="5529422" algn="l" defTabSz="1843142" rtl="0" eaLnBrk="1" latinLnBrk="0" hangingPunct="1">
      <a:defRPr sz="7257" kern="1200">
        <a:solidFill>
          <a:schemeClr val="tx1"/>
        </a:solidFill>
        <a:latin typeface="+mn-lt"/>
        <a:ea typeface="+mn-ea"/>
        <a:cs typeface="+mn-cs"/>
      </a:defRPr>
    </a:lvl4pPr>
    <a:lvl5pPr marL="7372562" algn="l" defTabSz="1843142" rtl="0" eaLnBrk="1" latinLnBrk="0" hangingPunct="1">
      <a:defRPr sz="7257" kern="1200">
        <a:solidFill>
          <a:schemeClr val="tx1"/>
        </a:solidFill>
        <a:latin typeface="+mn-lt"/>
        <a:ea typeface="+mn-ea"/>
        <a:cs typeface="+mn-cs"/>
      </a:defRPr>
    </a:lvl5pPr>
    <a:lvl6pPr marL="9215703" algn="l" defTabSz="1843142" rtl="0" eaLnBrk="1" latinLnBrk="0" hangingPunct="1">
      <a:defRPr sz="7257" kern="1200">
        <a:solidFill>
          <a:schemeClr val="tx1"/>
        </a:solidFill>
        <a:latin typeface="+mn-lt"/>
        <a:ea typeface="+mn-ea"/>
        <a:cs typeface="+mn-cs"/>
      </a:defRPr>
    </a:lvl6pPr>
    <a:lvl7pPr marL="11058845" algn="l" defTabSz="1843142" rtl="0" eaLnBrk="1" latinLnBrk="0" hangingPunct="1">
      <a:defRPr sz="7257" kern="1200">
        <a:solidFill>
          <a:schemeClr val="tx1"/>
        </a:solidFill>
        <a:latin typeface="+mn-lt"/>
        <a:ea typeface="+mn-ea"/>
        <a:cs typeface="+mn-cs"/>
      </a:defRPr>
    </a:lvl7pPr>
    <a:lvl8pPr marL="12901985" algn="l" defTabSz="1843142" rtl="0" eaLnBrk="1" latinLnBrk="0" hangingPunct="1">
      <a:defRPr sz="7257" kern="1200">
        <a:solidFill>
          <a:schemeClr val="tx1"/>
        </a:solidFill>
        <a:latin typeface="+mn-lt"/>
        <a:ea typeface="+mn-ea"/>
        <a:cs typeface="+mn-cs"/>
      </a:defRPr>
    </a:lvl8pPr>
    <a:lvl9pPr marL="14745127" algn="l" defTabSz="1843142" rtl="0" eaLnBrk="1" latinLnBrk="0" hangingPunct="1">
      <a:defRPr sz="725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655" userDrawn="1">
          <p15:clr>
            <a:srgbClr val="A4A3A4"/>
          </p15:clr>
        </p15:guide>
        <p15:guide id="3" pos="27046" userDrawn="1">
          <p15:clr>
            <a:srgbClr val="A4A3A4"/>
          </p15:clr>
        </p15:guide>
        <p15:guide id="4" pos="6650" userDrawn="1">
          <p15:clr>
            <a:srgbClr val="A4A3A4"/>
          </p15:clr>
        </p15:guide>
        <p15:guide id="5" pos="7174" userDrawn="1">
          <p15:clr>
            <a:srgbClr val="A4A3A4"/>
          </p15:clr>
        </p15:guide>
        <p15:guide id="6" pos="13562" userDrawn="1">
          <p15:clr>
            <a:srgbClr val="A4A3A4"/>
          </p15:clr>
        </p15:guide>
        <p15:guide id="7" pos="14086" userDrawn="1">
          <p15:clr>
            <a:srgbClr val="A4A3A4"/>
          </p15:clr>
        </p15:guide>
        <p15:guide id="8" pos="20474" userDrawn="1">
          <p15:clr>
            <a:srgbClr val="A4A3A4"/>
          </p15:clr>
        </p15:guide>
        <p15:guide id="9" pos="13824" userDrawn="1">
          <p15:clr>
            <a:srgbClr val="A4A3A4"/>
          </p15:clr>
        </p15:guide>
        <p15:guide id="10" pos="209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E50"/>
    <a:srgbClr val="00386B"/>
    <a:srgbClr val="E4B4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981BE4-C361-3245-BC44-3A0BC524E631}" v="6" dt="2024-07-31T17:22:36.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9"/>
    <p:restoredTop sz="96327"/>
  </p:normalViewPr>
  <p:slideViewPr>
    <p:cSldViewPr snapToGrid="0" snapToObjects="1">
      <p:cViewPr varScale="1">
        <p:scale>
          <a:sx n="24" d="100"/>
          <a:sy n="24" d="100"/>
        </p:scale>
        <p:origin x="1968" y="288"/>
      </p:cViewPr>
      <p:guideLst>
        <p:guide orient="horz" pos="10368"/>
        <p:guide pos="655"/>
        <p:guide pos="27046"/>
        <p:guide pos="6650"/>
        <p:guide pos="7174"/>
        <p:guide pos="13562"/>
        <p:guide pos="14086"/>
        <p:guide pos="20474"/>
        <p:guide pos="13824"/>
        <p:guide pos="2099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Data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5057115462884962"/>
          <c:y val="0.10902433148788454"/>
          <c:w val="0.67579161205004146"/>
          <c:h val="0.89097568569159502"/>
        </c:manualLayout>
      </c:layout>
      <c:pieChart>
        <c:varyColors val="1"/>
        <c:ser>
          <c:idx val="0"/>
          <c:order val="0"/>
          <c:tx>
            <c:strRef>
              <c:f>Sheet1!$B$1</c:f>
              <c:strCache>
                <c:ptCount val="1"/>
                <c:pt idx="0">
                  <c:v>Sales</c:v>
                </c:pt>
              </c:strCache>
            </c:strRef>
          </c:tx>
          <c:explosion val="3"/>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9B7-CF43-AC47-2AF4E4B09B9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9B7-CF43-AC47-2AF4E4B09B9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9B7-CF43-AC47-2AF4E4B09B9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9B7-CF43-AC47-2AF4E4B09B9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9B7-CF43-AC47-2AF4E4B09B9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Data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5057115462884962"/>
          <c:y val="0.10902433148788454"/>
          <c:w val="0.67579161205004146"/>
          <c:h val="0.89097568569159502"/>
        </c:manualLayout>
      </c:layout>
      <c:pieChart>
        <c:varyColors val="1"/>
        <c:ser>
          <c:idx val="0"/>
          <c:order val="0"/>
          <c:tx>
            <c:strRef>
              <c:f>Sheet1!$B$1</c:f>
              <c:strCache>
                <c:ptCount val="1"/>
                <c:pt idx="0">
                  <c:v>Sales</c:v>
                </c:pt>
              </c:strCache>
            </c:strRef>
          </c:tx>
          <c:explosion val="3"/>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0DE-0144-B0B4-E059CE21833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0DE-0144-B0B4-E059CE21833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0DE-0144-B0B4-E059CE21833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0DE-0144-B0B4-E059CE21833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0DE-0144-B0B4-E059CE21833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Data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5057115462884962"/>
          <c:y val="0.10902433148788454"/>
          <c:w val="0.67579161205004146"/>
          <c:h val="0.89097568569159502"/>
        </c:manualLayout>
      </c:layout>
      <c:pieChart>
        <c:varyColors val="1"/>
        <c:ser>
          <c:idx val="0"/>
          <c:order val="0"/>
          <c:tx>
            <c:strRef>
              <c:f>Sheet1!$B$1</c:f>
              <c:strCache>
                <c:ptCount val="1"/>
                <c:pt idx="0">
                  <c:v>Sales</c:v>
                </c:pt>
              </c:strCache>
            </c:strRef>
          </c:tx>
          <c:explosion val="3"/>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35D-0A46-B5DF-DF5B80D1F63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35D-0A46-B5DF-DF5B80D1F63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35D-0A46-B5DF-DF5B80D1F63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35D-0A46-B5DF-DF5B80D1F63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35D-0A46-B5DF-DF5B80D1F63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4F6A12-ABCD-E542-8727-14A026D233E2}" type="datetimeFigureOut">
              <a:rPr lang="en-US" smtClean="0"/>
              <a:t>1/13/2025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282A5-D621-8B4B-82FB-152436996307}" type="slidenum">
              <a:rPr lang="en-US" smtClean="0"/>
              <a:t>‹#›</a:t>
            </a:fld>
            <a:endParaRPr lang="en-US"/>
          </a:p>
        </p:txBody>
      </p:sp>
    </p:spTree>
    <p:extLst>
      <p:ext uri="{BB962C8B-B14F-4D97-AF65-F5344CB8AC3E}">
        <p14:creationId xmlns:p14="http://schemas.microsoft.com/office/powerpoint/2010/main" val="1519956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282A5-D621-8B4B-82FB-152436996307}" type="slidenum">
              <a:rPr lang="en-US" smtClean="0"/>
              <a:t>1</a:t>
            </a:fld>
            <a:endParaRPr lang="en-US"/>
          </a:p>
        </p:txBody>
      </p:sp>
    </p:spTree>
    <p:extLst>
      <p:ext uri="{BB962C8B-B14F-4D97-AF65-F5344CB8AC3E}">
        <p14:creationId xmlns:p14="http://schemas.microsoft.com/office/powerpoint/2010/main" val="335459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5290752" y="11456371"/>
            <a:ext cx="33309696" cy="7900416"/>
          </a:xfrm>
          <a:solidFill>
            <a:srgbClr val="FFFFFF"/>
          </a:solidFill>
          <a:ln w="38100">
            <a:solidFill>
              <a:srgbClr val="404040"/>
            </a:solidFill>
          </a:ln>
        </p:spPr>
        <p:txBody>
          <a:bodyPr lIns="274320" rIns="274320" anchor="ctr" anchorCtr="1">
            <a:normAutofit/>
          </a:bodyPr>
          <a:lstStyle>
            <a:lvl1pPr algn="ctr">
              <a:defRPr sz="16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9702704" y="20892212"/>
            <a:ext cx="24485803" cy="5951491"/>
          </a:xfrm>
          <a:noFill/>
        </p:spPr>
        <p:txBody>
          <a:bodyPr>
            <a:normAutofit/>
          </a:bodyPr>
          <a:lstStyle>
            <a:lvl1pPr marL="0" indent="0" algn="ctr">
              <a:buNone/>
              <a:defRPr sz="9120">
                <a:solidFill>
                  <a:schemeClr val="tx1">
                    <a:lumMod val="75000"/>
                    <a:lumOff val="25000"/>
                  </a:schemeClr>
                </a:solidFill>
              </a:defRPr>
            </a:lvl1pPr>
            <a:lvl2pPr marL="2194530" indent="0" algn="ctr">
              <a:buNone/>
              <a:defRPr sz="9120"/>
            </a:lvl2pPr>
            <a:lvl3pPr marL="4389061" indent="0" algn="ctr">
              <a:buNone/>
              <a:defRPr sz="8640"/>
            </a:lvl3pPr>
            <a:lvl4pPr marL="6583590" indent="0" algn="ctr">
              <a:buNone/>
              <a:defRPr sz="7680"/>
            </a:lvl4pPr>
            <a:lvl5pPr marL="8778120" indent="0" algn="ctr">
              <a:buNone/>
              <a:defRPr sz="7680"/>
            </a:lvl5pPr>
            <a:lvl6pPr marL="10972650" indent="0" algn="ctr">
              <a:buNone/>
              <a:defRPr sz="7680"/>
            </a:lvl6pPr>
            <a:lvl7pPr marL="13167181" indent="0" algn="ctr">
              <a:buNone/>
              <a:defRPr sz="7680"/>
            </a:lvl7pPr>
            <a:lvl8pPr marL="15361711" indent="0" algn="ctr">
              <a:buNone/>
              <a:defRPr sz="7680"/>
            </a:lvl8pPr>
            <a:lvl9pPr marL="17556240" indent="0" algn="ctr">
              <a:buNone/>
              <a:defRPr sz="768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27603354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42615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51204" y="4498848"/>
            <a:ext cx="5059037" cy="239207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09022" y="4498848"/>
            <a:ext cx="22637635" cy="239207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404944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58942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5310836" y="11456371"/>
            <a:ext cx="33313421" cy="7900416"/>
          </a:xfrm>
          <a:solidFill>
            <a:srgbClr val="FFFFFF"/>
          </a:solidFill>
          <a:ln w="38100">
            <a:solidFill>
              <a:srgbClr val="404040"/>
            </a:solidFill>
          </a:ln>
        </p:spPr>
        <p:txBody>
          <a:bodyPr lIns="274320" rIns="274320" anchor="ctr" anchorCtr="1">
            <a:normAutofit/>
          </a:bodyPr>
          <a:lstStyle>
            <a:lvl1pPr>
              <a:defRPr sz="16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9702704" y="20891832"/>
            <a:ext cx="24485803" cy="6072394"/>
          </a:xfrm>
        </p:spPr>
        <p:txBody>
          <a:bodyPr anchor="t" anchorCtr="1">
            <a:normAutofit/>
          </a:bodyPr>
          <a:lstStyle>
            <a:lvl1pPr marL="0" indent="0">
              <a:buNone/>
              <a:defRPr sz="9120">
                <a:solidFill>
                  <a:schemeClr val="tx1"/>
                </a:solidFill>
              </a:defRPr>
            </a:lvl1pPr>
            <a:lvl2pPr marL="2194530" indent="0">
              <a:buNone/>
              <a:defRPr sz="9120">
                <a:solidFill>
                  <a:schemeClr val="tx1">
                    <a:tint val="75000"/>
                  </a:schemeClr>
                </a:solidFill>
              </a:defRPr>
            </a:lvl2pPr>
            <a:lvl3pPr marL="4389061" indent="0">
              <a:buNone/>
              <a:defRPr sz="8640">
                <a:solidFill>
                  <a:schemeClr val="tx1">
                    <a:tint val="75000"/>
                  </a:schemeClr>
                </a:solidFill>
              </a:defRPr>
            </a:lvl3pPr>
            <a:lvl4pPr marL="6583590" indent="0">
              <a:buNone/>
              <a:defRPr sz="7680">
                <a:solidFill>
                  <a:schemeClr val="tx1">
                    <a:tint val="75000"/>
                  </a:schemeClr>
                </a:solidFill>
              </a:defRPr>
            </a:lvl4pPr>
            <a:lvl5pPr marL="8778120" indent="0">
              <a:buNone/>
              <a:defRPr sz="7680">
                <a:solidFill>
                  <a:schemeClr val="tx1">
                    <a:tint val="75000"/>
                  </a:schemeClr>
                </a:solidFill>
              </a:defRPr>
            </a:lvl5pPr>
            <a:lvl6pPr marL="10972650" indent="0">
              <a:buNone/>
              <a:defRPr sz="7680">
                <a:solidFill>
                  <a:schemeClr val="tx1">
                    <a:tint val="75000"/>
                  </a:schemeClr>
                </a:solidFill>
              </a:defRPr>
            </a:lvl6pPr>
            <a:lvl7pPr marL="13167181" indent="0">
              <a:buNone/>
              <a:defRPr sz="7680">
                <a:solidFill>
                  <a:schemeClr val="tx1">
                    <a:tint val="75000"/>
                  </a:schemeClr>
                </a:solidFill>
              </a:defRPr>
            </a:lvl7pPr>
            <a:lvl8pPr marL="15361711" indent="0">
              <a:buNone/>
              <a:defRPr sz="7680">
                <a:solidFill>
                  <a:schemeClr val="tx1">
                    <a:tint val="75000"/>
                  </a:schemeClr>
                </a:solidFill>
              </a:defRPr>
            </a:lvl8pPr>
            <a:lvl9pPr marL="17556240" indent="0">
              <a:buNone/>
              <a:defRPr sz="768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0506050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90750" y="12662611"/>
            <a:ext cx="15782510" cy="14889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817938" y="12662611"/>
            <a:ext cx="15794477" cy="14889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1/13/2025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285635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90748" y="11104485"/>
            <a:ext cx="15782515" cy="3379618"/>
          </a:xfrm>
        </p:spPr>
        <p:txBody>
          <a:bodyPr anchor="b" anchorCtr="1">
            <a:normAutofit/>
          </a:bodyPr>
          <a:lstStyle>
            <a:lvl1pPr marL="0" indent="0" algn="ctr">
              <a:buNone/>
              <a:defRPr sz="9120" b="0" cap="all" spc="480" baseline="0">
                <a:solidFill>
                  <a:schemeClr val="accent2">
                    <a:lumMod val="75000"/>
                  </a:schemeClr>
                </a:solidFill>
              </a:defRPr>
            </a:lvl1pPr>
            <a:lvl2pPr marL="2194530" indent="0">
              <a:buNone/>
              <a:defRPr sz="9120" b="1"/>
            </a:lvl2pPr>
            <a:lvl3pPr marL="4389061" indent="0">
              <a:buNone/>
              <a:defRPr sz="8640" b="1"/>
            </a:lvl3pPr>
            <a:lvl4pPr marL="6583590" indent="0">
              <a:buNone/>
              <a:defRPr sz="7680" b="1"/>
            </a:lvl4pPr>
            <a:lvl5pPr marL="8778120" indent="0">
              <a:buNone/>
              <a:defRPr sz="7680" b="1"/>
            </a:lvl5pPr>
            <a:lvl6pPr marL="10972650" indent="0">
              <a:buNone/>
              <a:defRPr sz="7680" b="1"/>
            </a:lvl6pPr>
            <a:lvl7pPr marL="13167181" indent="0">
              <a:buNone/>
              <a:defRPr sz="7680" b="1"/>
            </a:lvl7pPr>
            <a:lvl8pPr marL="15361711" indent="0">
              <a:buNone/>
              <a:defRPr sz="7680" b="1"/>
            </a:lvl8pPr>
            <a:lvl9pPr marL="17556240" indent="0">
              <a:buNone/>
              <a:defRPr sz="7680" b="1"/>
            </a:lvl9pPr>
          </a:lstStyle>
          <a:p>
            <a:pPr lvl="0"/>
            <a:r>
              <a:rPr lang="en-US"/>
              <a:t>Edit Master text styles</a:t>
            </a:r>
          </a:p>
        </p:txBody>
      </p:sp>
      <p:sp>
        <p:nvSpPr>
          <p:cNvPr id="4" name="Content Placeholder 3"/>
          <p:cNvSpPr>
            <a:spLocks noGrp="1"/>
          </p:cNvSpPr>
          <p:nvPr>
            <p:ph sz="half" idx="2"/>
          </p:nvPr>
        </p:nvSpPr>
        <p:spPr>
          <a:xfrm>
            <a:off x="5290748" y="15087600"/>
            <a:ext cx="15782515" cy="12464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22817938" y="15087600"/>
            <a:ext cx="15794477" cy="12464525"/>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22817938" y="11104485"/>
            <a:ext cx="15794477" cy="3379618"/>
          </a:xfrm>
        </p:spPr>
        <p:txBody>
          <a:bodyPr anchor="b" anchorCtr="1">
            <a:normAutofit/>
          </a:bodyPr>
          <a:lstStyle>
            <a:lvl1pPr marL="0" indent="0" algn="ctr">
              <a:buNone/>
              <a:defRPr sz="9120" b="0" cap="all" spc="480" baseline="0">
                <a:solidFill>
                  <a:schemeClr val="accent2">
                    <a:lumMod val="75000"/>
                  </a:schemeClr>
                </a:solidFill>
              </a:defRPr>
            </a:lvl1pPr>
            <a:lvl2pPr marL="2194530" indent="0">
              <a:buNone/>
              <a:defRPr sz="9120" b="1"/>
            </a:lvl2pPr>
            <a:lvl3pPr marL="4389061" indent="0">
              <a:buNone/>
              <a:defRPr sz="8640" b="1"/>
            </a:lvl3pPr>
            <a:lvl4pPr marL="6583590" indent="0">
              <a:buNone/>
              <a:defRPr sz="7680" b="1"/>
            </a:lvl4pPr>
            <a:lvl5pPr marL="8778120" indent="0">
              <a:buNone/>
              <a:defRPr sz="7680" b="1"/>
            </a:lvl5pPr>
            <a:lvl6pPr marL="10972650" indent="0">
              <a:buNone/>
              <a:defRPr sz="7680" b="1"/>
            </a:lvl6pPr>
            <a:lvl7pPr marL="13167181" indent="0">
              <a:buNone/>
              <a:defRPr sz="7680" b="1"/>
            </a:lvl7pPr>
            <a:lvl8pPr marL="15361711" indent="0">
              <a:buNone/>
              <a:defRPr sz="7680" b="1"/>
            </a:lvl8pPr>
            <a:lvl9pPr marL="17556240" indent="0">
              <a:buNone/>
              <a:defRPr sz="768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3796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938274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205839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21945600" cy="3291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3075375" y="10770381"/>
            <a:ext cx="15794851" cy="5479186"/>
          </a:xfrm>
          <a:solidFill>
            <a:srgbClr val="FFFFFF"/>
          </a:solidFill>
          <a:ln>
            <a:solidFill>
              <a:srgbClr val="404040"/>
            </a:solidFill>
          </a:ln>
        </p:spPr>
        <p:txBody>
          <a:bodyPr anchor="ctr" anchorCtr="1">
            <a:normAutofit/>
          </a:bodyPr>
          <a:lstStyle>
            <a:lvl1pPr>
              <a:defRPr sz="1008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24249888" y="3862427"/>
            <a:ext cx="17337024" cy="25193549"/>
          </a:xfrm>
        </p:spPr>
        <p:txBody>
          <a:bodyPr>
            <a:normAutofit/>
          </a:bodyPr>
          <a:lstStyle>
            <a:lvl1pPr>
              <a:defRPr sz="9120">
                <a:solidFill>
                  <a:schemeClr val="tx1"/>
                </a:solidFill>
              </a:defRPr>
            </a:lvl1pPr>
            <a:lvl2pPr>
              <a:defRPr sz="7680">
                <a:solidFill>
                  <a:schemeClr val="tx1"/>
                </a:solidFill>
              </a:defRPr>
            </a:lvl2pPr>
            <a:lvl3pPr>
              <a:defRPr sz="7680">
                <a:solidFill>
                  <a:schemeClr val="tx1"/>
                </a:solidFill>
              </a:defRPr>
            </a:lvl3pPr>
            <a:lvl4pPr>
              <a:defRPr sz="7680">
                <a:solidFill>
                  <a:schemeClr val="tx1"/>
                </a:solidFill>
              </a:defRPr>
            </a:lvl4pPr>
            <a:lvl5pPr>
              <a:defRPr sz="7680">
                <a:solidFill>
                  <a:schemeClr val="tx1"/>
                </a:solidFill>
              </a:defRPr>
            </a:lvl5pPr>
            <a:lvl6pPr>
              <a:defRPr sz="7680"/>
            </a:lvl6pPr>
            <a:lvl7pPr>
              <a:defRPr sz="7680"/>
            </a:lvl7pPr>
            <a:lvl8pPr>
              <a:defRPr sz="7680"/>
            </a:lvl8pPr>
            <a:lvl9pPr>
              <a:defRPr sz="7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42232" y="17039607"/>
            <a:ext cx="13661136" cy="10531373"/>
          </a:xfrm>
        </p:spPr>
        <p:txBody>
          <a:bodyPr anchor="t" anchorCtr="1">
            <a:normAutofit/>
          </a:bodyPr>
          <a:lstStyle>
            <a:lvl1pPr marL="0" indent="0" algn="ctr">
              <a:buNone/>
              <a:defRPr sz="7200">
                <a:solidFill>
                  <a:srgbClr val="FFFFFF"/>
                </a:solidFill>
              </a:defRPr>
            </a:lvl1pPr>
            <a:lvl2pPr marL="2194530" indent="0">
              <a:buNone/>
              <a:defRPr sz="6720"/>
            </a:lvl2pPr>
            <a:lvl3pPr marL="4389061" indent="0">
              <a:buNone/>
              <a:defRPr sz="5760"/>
            </a:lvl3pPr>
            <a:lvl4pPr marL="6583590" indent="0">
              <a:buNone/>
              <a:defRPr sz="4800"/>
            </a:lvl4pPr>
            <a:lvl5pPr marL="8778120" indent="0">
              <a:buNone/>
              <a:defRPr sz="4800"/>
            </a:lvl5pPr>
            <a:lvl6pPr marL="10972650" indent="0">
              <a:buNone/>
              <a:defRPr sz="4800"/>
            </a:lvl6pPr>
            <a:lvl7pPr marL="13167181" indent="0">
              <a:buNone/>
              <a:defRPr sz="4800"/>
            </a:lvl7pPr>
            <a:lvl8pPr marL="15361711" indent="0">
              <a:buNone/>
              <a:defRPr sz="4800"/>
            </a:lvl8pPr>
            <a:lvl9pPr marL="17556240" indent="0">
              <a:buNone/>
              <a:defRPr sz="48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1/13/2025</a:t>
            </a:fld>
            <a:endParaRPr lang="en-US"/>
          </a:p>
        </p:txBody>
      </p:sp>
      <p:sp>
        <p:nvSpPr>
          <p:cNvPr id="10" name="Footer Placeholder 9"/>
          <p:cNvSpPr>
            <a:spLocks noGrp="1"/>
          </p:cNvSpPr>
          <p:nvPr>
            <p:ph type="ftr" sz="quarter" idx="11"/>
          </p:nvPr>
        </p:nvSpPr>
        <p:spPr>
          <a:xfrm>
            <a:off x="3075375" y="29933798"/>
            <a:ext cx="18270710" cy="1536192"/>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92901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8" y="0"/>
            <a:ext cx="21945595" cy="3291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3072384" y="10770375"/>
            <a:ext cx="15800832" cy="5486400"/>
          </a:xfrm>
          <a:solidFill>
            <a:srgbClr val="FFFFFF"/>
          </a:solidFill>
          <a:ln>
            <a:solidFill>
              <a:srgbClr val="262626"/>
            </a:solidFill>
          </a:ln>
        </p:spPr>
        <p:txBody>
          <a:bodyPr anchor="ctr" anchorCtr="1">
            <a:noAutofit/>
          </a:bodyPr>
          <a:lstStyle>
            <a:lvl1pPr>
              <a:defRPr sz="1008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1945603" y="-202426"/>
            <a:ext cx="21967550" cy="32918400"/>
          </a:xfrm>
          <a:solidFill>
            <a:schemeClr val="bg1">
              <a:lumMod val="75000"/>
            </a:schemeClr>
          </a:solidFill>
        </p:spPr>
        <p:txBody>
          <a:bodyPr anchor="t"/>
          <a:lstStyle>
            <a:lvl1pPr marL="0" indent="0">
              <a:buNone/>
              <a:defRPr sz="15360">
                <a:solidFill>
                  <a:schemeClr val="bg1">
                    <a:lumMod val="85000"/>
                    <a:lumOff val="15000"/>
                  </a:schemeClr>
                </a:solidFill>
              </a:defRPr>
            </a:lvl1pPr>
            <a:lvl2pPr marL="2194530" indent="0">
              <a:buNone/>
              <a:defRPr sz="13440"/>
            </a:lvl2pPr>
            <a:lvl3pPr marL="4389061" indent="0">
              <a:buNone/>
              <a:defRPr sz="11520"/>
            </a:lvl3pPr>
            <a:lvl4pPr marL="6583590" indent="0">
              <a:buNone/>
              <a:defRPr sz="9600"/>
            </a:lvl4pPr>
            <a:lvl5pPr marL="8778120" indent="0">
              <a:buNone/>
              <a:defRPr sz="9600"/>
            </a:lvl5pPr>
            <a:lvl6pPr marL="10972650" indent="0">
              <a:buNone/>
              <a:defRPr sz="9600"/>
            </a:lvl6pPr>
            <a:lvl7pPr marL="13167181" indent="0">
              <a:buNone/>
              <a:defRPr sz="9600"/>
            </a:lvl7pPr>
            <a:lvl8pPr marL="15361711" indent="0">
              <a:buNone/>
              <a:defRPr sz="9600"/>
            </a:lvl8pPr>
            <a:lvl9pPr marL="1755624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4142232" y="17039613"/>
            <a:ext cx="13661136" cy="10531378"/>
          </a:xfrm>
        </p:spPr>
        <p:txBody>
          <a:bodyPr anchor="t" anchorCtr="1">
            <a:normAutofit/>
          </a:bodyPr>
          <a:lstStyle>
            <a:lvl1pPr marL="0" indent="0" algn="ctr">
              <a:buNone/>
              <a:defRPr sz="7200">
                <a:solidFill>
                  <a:srgbClr val="FFFFFF"/>
                </a:solidFill>
              </a:defRPr>
            </a:lvl1pPr>
            <a:lvl2pPr marL="2194530" indent="0">
              <a:buNone/>
              <a:defRPr sz="6720"/>
            </a:lvl2pPr>
            <a:lvl3pPr marL="4389061" indent="0">
              <a:buNone/>
              <a:defRPr sz="5760"/>
            </a:lvl3pPr>
            <a:lvl4pPr marL="6583590" indent="0">
              <a:buNone/>
              <a:defRPr sz="4800"/>
            </a:lvl4pPr>
            <a:lvl5pPr marL="8778120" indent="0">
              <a:buNone/>
              <a:defRPr sz="4800"/>
            </a:lvl5pPr>
            <a:lvl6pPr marL="10972650" indent="0">
              <a:buNone/>
              <a:defRPr sz="4800"/>
            </a:lvl6pPr>
            <a:lvl7pPr marL="13167181" indent="0">
              <a:buNone/>
              <a:defRPr sz="4800"/>
            </a:lvl7pPr>
            <a:lvl8pPr marL="15361711" indent="0">
              <a:buNone/>
              <a:defRPr sz="4800"/>
            </a:lvl8pPr>
            <a:lvl9pPr marL="17556240" indent="0">
              <a:buNone/>
              <a:defRPr sz="48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1/13/2025</a:t>
            </a:fld>
            <a:endParaRPr lang="en-US"/>
          </a:p>
        </p:txBody>
      </p:sp>
      <p:sp>
        <p:nvSpPr>
          <p:cNvPr id="9" name="Footer Placeholder 8"/>
          <p:cNvSpPr>
            <a:spLocks noGrp="1"/>
          </p:cNvSpPr>
          <p:nvPr>
            <p:ph type="ftr" sz="quarter" idx="11"/>
          </p:nvPr>
        </p:nvSpPr>
        <p:spPr>
          <a:xfrm>
            <a:off x="3072385" y="29933798"/>
            <a:ext cx="18258739" cy="1536192"/>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09279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7709018" y="4630522"/>
            <a:ext cx="28501224" cy="570585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709018" y="12662619"/>
            <a:ext cx="28501224" cy="148895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8698926" y="29946317"/>
            <a:ext cx="9913488" cy="1555046"/>
          </a:xfrm>
          <a:prstGeom prst="rect">
            <a:avLst/>
          </a:prstGeom>
        </p:spPr>
        <p:txBody>
          <a:bodyPr vert="horz" lIns="91440" tIns="45720" rIns="91440" bIns="45720" rtlCol="0" anchor="ctr"/>
          <a:lstStyle>
            <a:lvl1pPr algn="r">
              <a:defRPr sz="4800">
                <a:solidFill>
                  <a:schemeClr val="tx1">
                    <a:alpha val="70000"/>
                  </a:schemeClr>
                </a:solidFill>
              </a:defRPr>
            </a:lvl1pPr>
          </a:lstStyle>
          <a:p>
            <a:fld id="{1160EA64-D806-43AC-9DF2-F8C432F32B4C}" type="datetimeFigureOut">
              <a:rPr lang="en-US" smtClean="0"/>
              <a:t>1/13/2025</a:t>
            </a:fld>
            <a:endParaRPr lang="en-US"/>
          </a:p>
        </p:txBody>
      </p:sp>
      <p:sp>
        <p:nvSpPr>
          <p:cNvPr id="5" name="Footer Placeholder 4"/>
          <p:cNvSpPr>
            <a:spLocks noGrp="1"/>
          </p:cNvSpPr>
          <p:nvPr>
            <p:ph type="ftr" sz="quarter" idx="3"/>
          </p:nvPr>
        </p:nvSpPr>
        <p:spPr>
          <a:xfrm>
            <a:off x="5290748" y="29933798"/>
            <a:ext cx="21871987" cy="1536192"/>
          </a:xfrm>
          <a:prstGeom prst="rect">
            <a:avLst/>
          </a:prstGeom>
        </p:spPr>
        <p:txBody>
          <a:bodyPr vert="horz" lIns="91440" tIns="45720" rIns="91440" bIns="45720" rtlCol="0" anchor="ctr"/>
          <a:lstStyle>
            <a:lvl1pPr algn="l">
              <a:defRPr sz="48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39552538" y="29846016"/>
            <a:ext cx="1755648" cy="1755648"/>
          </a:xfrm>
          <a:prstGeom prst="ellipse">
            <a:avLst/>
          </a:prstGeom>
          <a:solidFill>
            <a:srgbClr val="1D1D1D">
              <a:alpha val="69804"/>
            </a:srgbClr>
          </a:solidFill>
        </p:spPr>
        <p:txBody>
          <a:bodyPr vert="horz" lIns="18288" tIns="45720" rIns="18288" bIns="45720" rtlCol="0" anchor="ctr">
            <a:noAutofit/>
          </a:bodyPr>
          <a:lstStyle>
            <a:lvl1pPr algn="ctr">
              <a:defRPr sz="5280" spc="0" baseline="0">
                <a:solidFill>
                  <a:srgbClr val="FFFFFF"/>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16777978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4389061" rtl="0" eaLnBrk="1" latinLnBrk="0" hangingPunct="1">
        <a:lnSpc>
          <a:spcPct val="90000"/>
        </a:lnSpc>
        <a:spcBef>
          <a:spcPct val="0"/>
        </a:spcBef>
        <a:buNone/>
        <a:defRPr sz="12480" kern="1200" cap="all" spc="960" baseline="0">
          <a:solidFill>
            <a:srgbClr val="262626"/>
          </a:solidFill>
          <a:latin typeface="+mj-lt"/>
          <a:ea typeface="+mj-ea"/>
          <a:cs typeface="+mj-cs"/>
        </a:defRPr>
      </a:lvl1pPr>
    </p:titleStyle>
    <p:bodyStyle>
      <a:lvl1pPr marL="1097265" indent="-1097265" algn="l" defTabSz="4389061" rtl="0" eaLnBrk="1" latinLnBrk="0" hangingPunct="1">
        <a:lnSpc>
          <a:spcPct val="100000"/>
        </a:lnSpc>
        <a:spcBef>
          <a:spcPts val="4800"/>
        </a:spcBef>
        <a:buClr>
          <a:schemeClr val="accent2"/>
        </a:buClr>
        <a:buFont typeface="Arial" panose="020B0604020202020204" pitchFamily="34" charset="0"/>
        <a:buChar char="•"/>
        <a:defRPr sz="8640" kern="1200">
          <a:solidFill>
            <a:schemeClr val="tx1">
              <a:lumMod val="85000"/>
              <a:lumOff val="15000"/>
            </a:schemeClr>
          </a:solidFill>
          <a:latin typeface="+mn-lt"/>
          <a:ea typeface="+mn-ea"/>
          <a:cs typeface="+mn-cs"/>
        </a:defRPr>
      </a:lvl1pPr>
      <a:lvl2pPr marL="2194530" indent="-1097265" algn="l" defTabSz="4389061" rtl="0" eaLnBrk="1" latinLnBrk="0" hangingPunct="1">
        <a:lnSpc>
          <a:spcPct val="100000"/>
        </a:lnSpc>
        <a:spcBef>
          <a:spcPts val="4800"/>
        </a:spcBef>
        <a:buClr>
          <a:schemeClr val="accent2"/>
        </a:buClr>
        <a:buFont typeface="Arial" panose="020B0604020202020204" pitchFamily="34" charset="0"/>
        <a:buChar char="•"/>
        <a:defRPr sz="7680" kern="1200">
          <a:solidFill>
            <a:schemeClr val="tx1">
              <a:lumMod val="85000"/>
              <a:lumOff val="15000"/>
            </a:schemeClr>
          </a:solidFill>
          <a:latin typeface="+mn-lt"/>
          <a:ea typeface="+mn-ea"/>
          <a:cs typeface="+mn-cs"/>
        </a:defRPr>
      </a:lvl2pPr>
      <a:lvl3pPr marL="3291795" indent="-1097265" algn="l" defTabSz="4389061" rtl="0" eaLnBrk="1" latinLnBrk="0" hangingPunct="1">
        <a:lnSpc>
          <a:spcPct val="100000"/>
        </a:lnSpc>
        <a:spcBef>
          <a:spcPts val="4800"/>
        </a:spcBef>
        <a:buClr>
          <a:schemeClr val="accent2"/>
        </a:buClr>
        <a:buFont typeface="Arial" panose="020B0604020202020204" pitchFamily="34" charset="0"/>
        <a:buChar char="•"/>
        <a:defRPr sz="7680" kern="1200">
          <a:solidFill>
            <a:schemeClr val="tx1">
              <a:lumMod val="85000"/>
              <a:lumOff val="15000"/>
            </a:schemeClr>
          </a:solidFill>
          <a:latin typeface="+mn-lt"/>
          <a:ea typeface="+mn-ea"/>
          <a:cs typeface="+mn-cs"/>
        </a:defRPr>
      </a:lvl3pPr>
      <a:lvl4pPr marL="4389061" indent="-1097265" algn="l" defTabSz="4389061" rtl="0" eaLnBrk="1" latinLnBrk="0" hangingPunct="1">
        <a:lnSpc>
          <a:spcPct val="100000"/>
        </a:lnSpc>
        <a:spcBef>
          <a:spcPts val="4800"/>
        </a:spcBef>
        <a:buClr>
          <a:schemeClr val="accent2"/>
        </a:buClr>
        <a:buFont typeface="Arial" panose="020B0604020202020204" pitchFamily="34" charset="0"/>
        <a:buChar char="•"/>
        <a:defRPr sz="7680" kern="1200">
          <a:solidFill>
            <a:schemeClr val="tx1">
              <a:lumMod val="85000"/>
              <a:lumOff val="15000"/>
            </a:schemeClr>
          </a:solidFill>
          <a:latin typeface="+mn-lt"/>
          <a:ea typeface="+mn-ea"/>
          <a:cs typeface="+mn-cs"/>
        </a:defRPr>
      </a:lvl4pPr>
      <a:lvl5pPr marL="5486325" indent="-1097265" algn="l" defTabSz="4389061" rtl="0" eaLnBrk="1" latinLnBrk="0" hangingPunct="1">
        <a:lnSpc>
          <a:spcPct val="100000"/>
        </a:lnSpc>
        <a:spcBef>
          <a:spcPts val="4800"/>
        </a:spcBef>
        <a:buClr>
          <a:schemeClr val="accent2"/>
        </a:buClr>
        <a:buFont typeface="Arial" panose="020B0604020202020204" pitchFamily="34" charset="0"/>
        <a:buChar char="•"/>
        <a:defRPr sz="7680" kern="1200">
          <a:solidFill>
            <a:schemeClr val="tx1">
              <a:lumMod val="85000"/>
              <a:lumOff val="15000"/>
            </a:schemeClr>
          </a:solidFill>
          <a:latin typeface="+mn-lt"/>
          <a:ea typeface="+mn-ea"/>
          <a:cs typeface="+mn-cs"/>
        </a:defRPr>
      </a:lvl5pPr>
      <a:lvl6pPr marL="6309274" indent="-1097265" algn="l" defTabSz="4389061" rtl="0" eaLnBrk="1" latinLnBrk="0" hangingPunct="1">
        <a:lnSpc>
          <a:spcPct val="100000"/>
        </a:lnSpc>
        <a:spcBef>
          <a:spcPts val="4800"/>
        </a:spcBef>
        <a:buClr>
          <a:schemeClr val="accent2"/>
        </a:buClr>
        <a:buFont typeface="Arial" panose="020B0604020202020204" pitchFamily="34" charset="0"/>
        <a:buChar char="•"/>
        <a:defRPr sz="7680" kern="1200">
          <a:solidFill>
            <a:schemeClr val="tx1"/>
          </a:solidFill>
          <a:latin typeface="+mn-lt"/>
          <a:ea typeface="+mn-ea"/>
          <a:cs typeface="+mn-cs"/>
        </a:defRPr>
      </a:lvl6pPr>
      <a:lvl7pPr marL="7132223" indent="-1097265" algn="l" defTabSz="4389061" rtl="0" eaLnBrk="1" latinLnBrk="0" hangingPunct="1">
        <a:lnSpc>
          <a:spcPct val="100000"/>
        </a:lnSpc>
        <a:spcBef>
          <a:spcPts val="4800"/>
        </a:spcBef>
        <a:buClr>
          <a:schemeClr val="accent2"/>
        </a:buClr>
        <a:buFont typeface="Arial" panose="020B0604020202020204" pitchFamily="34" charset="0"/>
        <a:buChar char="•"/>
        <a:defRPr sz="7680" kern="1200">
          <a:solidFill>
            <a:schemeClr val="tx1"/>
          </a:solidFill>
          <a:latin typeface="+mn-lt"/>
          <a:ea typeface="+mn-ea"/>
          <a:cs typeface="+mn-cs"/>
        </a:defRPr>
      </a:lvl7pPr>
      <a:lvl8pPr marL="7955172" indent="-1097265" algn="l" defTabSz="4389061" rtl="0" eaLnBrk="1" latinLnBrk="0" hangingPunct="1">
        <a:lnSpc>
          <a:spcPct val="100000"/>
        </a:lnSpc>
        <a:spcBef>
          <a:spcPts val="4800"/>
        </a:spcBef>
        <a:buClr>
          <a:schemeClr val="accent2"/>
        </a:buClr>
        <a:buFont typeface="Arial" panose="020B0604020202020204" pitchFamily="34" charset="0"/>
        <a:buChar char="•"/>
        <a:defRPr sz="7680" kern="1200" baseline="0">
          <a:solidFill>
            <a:schemeClr val="tx1"/>
          </a:solidFill>
          <a:latin typeface="+mn-lt"/>
          <a:ea typeface="+mn-ea"/>
          <a:cs typeface="+mn-cs"/>
        </a:defRPr>
      </a:lvl8pPr>
      <a:lvl9pPr marL="8778120" indent="-1097265" algn="l" defTabSz="4389061" rtl="0" eaLnBrk="1" latinLnBrk="0" hangingPunct="1">
        <a:lnSpc>
          <a:spcPct val="100000"/>
        </a:lnSpc>
        <a:spcBef>
          <a:spcPts val="4800"/>
        </a:spcBef>
        <a:buClr>
          <a:schemeClr val="accent2"/>
        </a:buClr>
        <a:buFont typeface="Arial" panose="020B0604020202020204" pitchFamily="34" charset="0"/>
        <a:buChar char="•"/>
        <a:defRPr sz="7680" kern="1200" baseline="0">
          <a:solidFill>
            <a:schemeClr val="tx1"/>
          </a:solidFill>
          <a:latin typeface="+mn-lt"/>
          <a:ea typeface="+mn-ea"/>
          <a:cs typeface="+mn-cs"/>
        </a:defRPr>
      </a:lvl9pPr>
    </p:bodyStyle>
    <p:otherStyle>
      <a:defPPr>
        <a:defRPr lang="en-US"/>
      </a:defPPr>
      <a:lvl1pPr marL="0" algn="l" defTabSz="4389061" rtl="0" eaLnBrk="1" latinLnBrk="0" hangingPunct="1">
        <a:defRPr sz="8640" kern="1200">
          <a:solidFill>
            <a:schemeClr val="tx1"/>
          </a:solidFill>
          <a:latin typeface="+mn-lt"/>
          <a:ea typeface="+mn-ea"/>
          <a:cs typeface="+mn-cs"/>
        </a:defRPr>
      </a:lvl1pPr>
      <a:lvl2pPr marL="2194530" algn="l" defTabSz="4389061" rtl="0" eaLnBrk="1" latinLnBrk="0" hangingPunct="1">
        <a:defRPr sz="8640" kern="1200">
          <a:solidFill>
            <a:schemeClr val="tx1"/>
          </a:solidFill>
          <a:latin typeface="+mn-lt"/>
          <a:ea typeface="+mn-ea"/>
          <a:cs typeface="+mn-cs"/>
        </a:defRPr>
      </a:lvl2pPr>
      <a:lvl3pPr marL="4389061" algn="l" defTabSz="4389061" rtl="0" eaLnBrk="1" latinLnBrk="0" hangingPunct="1">
        <a:defRPr sz="8640" kern="1200">
          <a:solidFill>
            <a:schemeClr val="tx1"/>
          </a:solidFill>
          <a:latin typeface="+mn-lt"/>
          <a:ea typeface="+mn-ea"/>
          <a:cs typeface="+mn-cs"/>
        </a:defRPr>
      </a:lvl3pPr>
      <a:lvl4pPr marL="6583590" algn="l" defTabSz="4389061" rtl="0" eaLnBrk="1" latinLnBrk="0" hangingPunct="1">
        <a:defRPr sz="8640" kern="1200">
          <a:solidFill>
            <a:schemeClr val="tx1"/>
          </a:solidFill>
          <a:latin typeface="+mn-lt"/>
          <a:ea typeface="+mn-ea"/>
          <a:cs typeface="+mn-cs"/>
        </a:defRPr>
      </a:lvl4pPr>
      <a:lvl5pPr marL="8778120" algn="l" defTabSz="4389061" rtl="0" eaLnBrk="1" latinLnBrk="0" hangingPunct="1">
        <a:defRPr sz="8640" kern="1200">
          <a:solidFill>
            <a:schemeClr val="tx1"/>
          </a:solidFill>
          <a:latin typeface="+mn-lt"/>
          <a:ea typeface="+mn-ea"/>
          <a:cs typeface="+mn-cs"/>
        </a:defRPr>
      </a:lvl5pPr>
      <a:lvl6pPr marL="10972650" algn="l" defTabSz="4389061" rtl="0" eaLnBrk="1" latinLnBrk="0" hangingPunct="1">
        <a:defRPr sz="8640" kern="1200">
          <a:solidFill>
            <a:schemeClr val="tx1"/>
          </a:solidFill>
          <a:latin typeface="+mn-lt"/>
          <a:ea typeface="+mn-ea"/>
          <a:cs typeface="+mn-cs"/>
        </a:defRPr>
      </a:lvl6pPr>
      <a:lvl7pPr marL="13167181" algn="l" defTabSz="4389061" rtl="0" eaLnBrk="1" latinLnBrk="0" hangingPunct="1">
        <a:defRPr sz="8640" kern="1200">
          <a:solidFill>
            <a:schemeClr val="tx1"/>
          </a:solidFill>
          <a:latin typeface="+mn-lt"/>
          <a:ea typeface="+mn-ea"/>
          <a:cs typeface="+mn-cs"/>
        </a:defRPr>
      </a:lvl7pPr>
      <a:lvl8pPr marL="15361711" algn="l" defTabSz="4389061" rtl="0" eaLnBrk="1" latinLnBrk="0" hangingPunct="1">
        <a:defRPr sz="8640" kern="1200">
          <a:solidFill>
            <a:schemeClr val="tx1"/>
          </a:solidFill>
          <a:latin typeface="+mn-lt"/>
          <a:ea typeface="+mn-ea"/>
          <a:cs typeface="+mn-cs"/>
        </a:defRPr>
      </a:lvl8pPr>
      <a:lvl9pPr marL="17556240" algn="l" defTabSz="4389061"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2.emf"/><Relationship Id="rId4" Type="http://schemas.openxmlformats.org/officeDocument/2006/relationships/image" Target="../media/image1.emf"/><Relationship Id="rId9"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3A6D0A-EE67-844D-9F9D-D9E5926852A7}"/>
              </a:ext>
            </a:extLst>
          </p:cNvPr>
          <p:cNvSpPr/>
          <p:nvPr/>
        </p:nvSpPr>
        <p:spPr>
          <a:xfrm>
            <a:off x="0" y="0"/>
            <a:ext cx="43891200" cy="5187142"/>
          </a:xfrm>
          <a:prstGeom prst="rect">
            <a:avLst/>
          </a:prstGeom>
          <a:solidFill>
            <a:srgbClr val="0F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17"/>
          </a:p>
        </p:txBody>
      </p:sp>
      <p:sp>
        <p:nvSpPr>
          <p:cNvPr id="6" name="Rectangle 5">
            <a:extLst>
              <a:ext uri="{FF2B5EF4-FFF2-40B4-BE49-F238E27FC236}">
                <a16:creationId xmlns:a16="http://schemas.microsoft.com/office/drawing/2014/main" id="{C8144EA7-4027-7D4F-8398-4C9B8872E261}"/>
              </a:ext>
            </a:extLst>
          </p:cNvPr>
          <p:cNvSpPr/>
          <p:nvPr/>
        </p:nvSpPr>
        <p:spPr>
          <a:xfrm>
            <a:off x="10007452" y="1141729"/>
            <a:ext cx="26159509" cy="2912464"/>
          </a:xfrm>
          <a:prstGeom prst="rect">
            <a:avLst/>
          </a:prstGeom>
        </p:spPr>
        <p:txBody>
          <a:bodyPr wrap="square">
            <a:spAutoFit/>
          </a:bodyPr>
          <a:lstStyle/>
          <a:p>
            <a:pPr algn="ctr"/>
            <a:r>
              <a:rPr lang="en-US" sz="7854" b="1" dirty="0">
                <a:solidFill>
                  <a:schemeClr val="bg1"/>
                </a:solidFill>
                <a:latin typeface="Arial" panose="020B0604020202020204" pitchFamily="34" charset="0"/>
              </a:rPr>
              <a:t>Your Project Title Goes Here</a:t>
            </a:r>
            <a:endParaRPr lang="en-US" sz="7854" dirty="0">
              <a:solidFill>
                <a:schemeClr val="bg1"/>
              </a:solidFill>
              <a:latin typeface="Arial" panose="020B0604020202020204" pitchFamily="34" charset="0"/>
            </a:endParaRPr>
          </a:p>
          <a:p>
            <a:pPr algn="ctr"/>
            <a:r>
              <a:rPr lang="en-US" sz="5236" dirty="0">
                <a:solidFill>
                  <a:schemeClr val="bg1"/>
                </a:solidFill>
                <a:latin typeface="Arial" panose="020B0604020202020204" pitchFamily="34" charset="0"/>
              </a:rPr>
              <a:t>Your name and mentor name</a:t>
            </a:r>
          </a:p>
          <a:p>
            <a:pPr algn="ctr"/>
            <a:r>
              <a:rPr lang="en-US" sz="5236" dirty="0">
                <a:solidFill>
                  <a:schemeClr val="bg1"/>
                </a:solidFill>
                <a:latin typeface="Arial" panose="020B0604020202020204" pitchFamily="34" charset="0"/>
              </a:rPr>
              <a:t>Name of your Department</a:t>
            </a:r>
          </a:p>
        </p:txBody>
      </p:sp>
      <p:graphicFrame>
        <p:nvGraphicFramePr>
          <p:cNvPr id="26" name="Chart 25">
            <a:extLst>
              <a:ext uri="{FF2B5EF4-FFF2-40B4-BE49-F238E27FC236}">
                <a16:creationId xmlns:a16="http://schemas.microsoft.com/office/drawing/2014/main" id="{19ADE791-6ABB-A248-9311-455834BC18E3}"/>
              </a:ext>
            </a:extLst>
          </p:cNvPr>
          <p:cNvGraphicFramePr/>
          <p:nvPr>
            <p:extLst>
              <p:ext uri="{D42A27DB-BD31-4B8C-83A1-F6EECF244321}">
                <p14:modId xmlns:p14="http://schemas.microsoft.com/office/powerpoint/2010/main" val="1613053137"/>
              </p:ext>
            </p:extLst>
          </p:nvPr>
        </p:nvGraphicFramePr>
        <p:xfrm>
          <a:off x="1039092" y="21347285"/>
          <a:ext cx="6422899" cy="61642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Table 38">
            <a:extLst>
              <a:ext uri="{FF2B5EF4-FFF2-40B4-BE49-F238E27FC236}">
                <a16:creationId xmlns:a16="http://schemas.microsoft.com/office/drawing/2014/main" id="{22CEA8D2-7B5F-2345-A2F1-BA538E5E1A78}"/>
              </a:ext>
            </a:extLst>
          </p:cNvPr>
          <p:cNvGraphicFramePr>
            <a:graphicFrameLocks noGrp="1"/>
          </p:cNvGraphicFramePr>
          <p:nvPr>
            <p:extLst>
              <p:ext uri="{D42A27DB-BD31-4B8C-83A1-F6EECF244321}">
                <p14:modId xmlns:p14="http://schemas.microsoft.com/office/powerpoint/2010/main" val="694185498"/>
              </p:ext>
            </p:extLst>
          </p:nvPr>
        </p:nvGraphicFramePr>
        <p:xfrm>
          <a:off x="29268172" y="19015951"/>
          <a:ext cx="6982690" cy="11851975"/>
        </p:xfrm>
        <a:graphic>
          <a:graphicData uri="http://schemas.openxmlformats.org/drawingml/2006/table">
            <a:tbl>
              <a:tblPr firstRow="1" bandRow="1">
                <a:tableStyleId>{5C22544A-7EE6-4342-B048-85BDC9FD1C3A}</a:tableStyleId>
              </a:tblPr>
              <a:tblGrid>
                <a:gridCol w="3491345">
                  <a:extLst>
                    <a:ext uri="{9D8B030D-6E8A-4147-A177-3AD203B41FA5}">
                      <a16:colId xmlns:a16="http://schemas.microsoft.com/office/drawing/2014/main" val="3300024354"/>
                    </a:ext>
                  </a:extLst>
                </a:gridCol>
                <a:gridCol w="3491345">
                  <a:extLst>
                    <a:ext uri="{9D8B030D-6E8A-4147-A177-3AD203B41FA5}">
                      <a16:colId xmlns:a16="http://schemas.microsoft.com/office/drawing/2014/main" val="3652005201"/>
                    </a:ext>
                  </a:extLst>
                </a:gridCol>
              </a:tblGrid>
              <a:tr h="2370395">
                <a:tc>
                  <a:txBody>
                    <a:bodyPr/>
                    <a:lstStyle/>
                    <a:p>
                      <a:endParaRPr lang="en-US" sz="4000" dirty="0">
                        <a:latin typeface="Arial" panose="020B0604020202020204" pitchFamily="34" charset="0"/>
                        <a:cs typeface="Arial" panose="020B0604020202020204" pitchFamily="34" charset="0"/>
                      </a:endParaRPr>
                    </a:p>
                  </a:txBody>
                  <a:tcPr marL="49876" marR="49876" marT="49876" marB="49876"/>
                </a:tc>
                <a:tc>
                  <a:txBody>
                    <a:bodyPr/>
                    <a:lstStyle/>
                    <a:p>
                      <a:endParaRPr lang="en-US" sz="4000" dirty="0">
                        <a:latin typeface="Arial" panose="020B0604020202020204" pitchFamily="34" charset="0"/>
                        <a:cs typeface="Arial" panose="020B0604020202020204" pitchFamily="34" charset="0"/>
                      </a:endParaRPr>
                    </a:p>
                  </a:txBody>
                  <a:tcPr marL="49876" marR="49876" marT="49876" marB="49876"/>
                </a:tc>
                <a:extLst>
                  <a:ext uri="{0D108BD9-81ED-4DB2-BD59-A6C34878D82A}">
                    <a16:rowId xmlns:a16="http://schemas.microsoft.com/office/drawing/2014/main" val="3025615615"/>
                  </a:ext>
                </a:extLst>
              </a:tr>
              <a:tr h="2370395">
                <a:tc>
                  <a:txBody>
                    <a:bodyPr/>
                    <a:lstStyle/>
                    <a:p>
                      <a:endParaRPr lang="en-US" sz="4000" dirty="0">
                        <a:latin typeface="Arial" panose="020B0604020202020204" pitchFamily="34" charset="0"/>
                        <a:cs typeface="Arial" panose="020B0604020202020204" pitchFamily="34" charset="0"/>
                      </a:endParaRPr>
                    </a:p>
                  </a:txBody>
                  <a:tcPr marL="49876" marR="49876" marT="49876" marB="49876"/>
                </a:tc>
                <a:tc>
                  <a:txBody>
                    <a:bodyPr/>
                    <a:lstStyle/>
                    <a:p>
                      <a:endParaRPr lang="en-US" sz="4000" dirty="0">
                        <a:latin typeface="Arial" panose="020B0604020202020204" pitchFamily="34" charset="0"/>
                        <a:cs typeface="Arial" panose="020B0604020202020204" pitchFamily="34" charset="0"/>
                      </a:endParaRPr>
                    </a:p>
                  </a:txBody>
                  <a:tcPr marL="49876" marR="49876" marT="49876" marB="49876"/>
                </a:tc>
                <a:extLst>
                  <a:ext uri="{0D108BD9-81ED-4DB2-BD59-A6C34878D82A}">
                    <a16:rowId xmlns:a16="http://schemas.microsoft.com/office/drawing/2014/main" val="2015536629"/>
                  </a:ext>
                </a:extLst>
              </a:tr>
              <a:tr h="2370395">
                <a:tc>
                  <a:txBody>
                    <a:bodyPr/>
                    <a:lstStyle/>
                    <a:p>
                      <a:endParaRPr lang="en-US" sz="4000" dirty="0">
                        <a:latin typeface="Arial" panose="020B0604020202020204" pitchFamily="34" charset="0"/>
                        <a:cs typeface="Arial" panose="020B0604020202020204" pitchFamily="34" charset="0"/>
                      </a:endParaRPr>
                    </a:p>
                  </a:txBody>
                  <a:tcPr marL="49876" marR="49876" marT="49876" marB="49876"/>
                </a:tc>
                <a:tc>
                  <a:txBody>
                    <a:bodyPr/>
                    <a:lstStyle/>
                    <a:p>
                      <a:endParaRPr lang="en-US" sz="4000" dirty="0">
                        <a:latin typeface="Arial" panose="020B0604020202020204" pitchFamily="34" charset="0"/>
                        <a:cs typeface="Arial" panose="020B0604020202020204" pitchFamily="34" charset="0"/>
                      </a:endParaRPr>
                    </a:p>
                  </a:txBody>
                  <a:tcPr marL="49876" marR="49876" marT="49876" marB="49876"/>
                </a:tc>
                <a:extLst>
                  <a:ext uri="{0D108BD9-81ED-4DB2-BD59-A6C34878D82A}">
                    <a16:rowId xmlns:a16="http://schemas.microsoft.com/office/drawing/2014/main" val="1732689994"/>
                  </a:ext>
                </a:extLst>
              </a:tr>
              <a:tr h="2370395">
                <a:tc>
                  <a:txBody>
                    <a:bodyPr/>
                    <a:lstStyle/>
                    <a:p>
                      <a:endParaRPr lang="en-US" sz="4000">
                        <a:latin typeface="Arial" panose="020B0604020202020204" pitchFamily="34" charset="0"/>
                        <a:cs typeface="Arial" panose="020B0604020202020204" pitchFamily="34" charset="0"/>
                      </a:endParaRPr>
                    </a:p>
                  </a:txBody>
                  <a:tcPr marL="49876" marR="49876" marT="49876" marB="49876"/>
                </a:tc>
                <a:tc>
                  <a:txBody>
                    <a:bodyPr/>
                    <a:lstStyle/>
                    <a:p>
                      <a:endParaRPr lang="en-US" sz="4000" dirty="0">
                        <a:latin typeface="Arial" panose="020B0604020202020204" pitchFamily="34" charset="0"/>
                        <a:cs typeface="Arial" panose="020B0604020202020204" pitchFamily="34" charset="0"/>
                      </a:endParaRPr>
                    </a:p>
                  </a:txBody>
                  <a:tcPr marL="49876" marR="49876" marT="49876" marB="49876"/>
                </a:tc>
                <a:extLst>
                  <a:ext uri="{0D108BD9-81ED-4DB2-BD59-A6C34878D82A}">
                    <a16:rowId xmlns:a16="http://schemas.microsoft.com/office/drawing/2014/main" val="3766340098"/>
                  </a:ext>
                </a:extLst>
              </a:tr>
              <a:tr h="2370395">
                <a:tc>
                  <a:txBody>
                    <a:bodyPr/>
                    <a:lstStyle/>
                    <a:p>
                      <a:endParaRPr lang="en-US" sz="4000">
                        <a:latin typeface="Arial" panose="020B0604020202020204" pitchFamily="34" charset="0"/>
                        <a:cs typeface="Arial" panose="020B0604020202020204" pitchFamily="34" charset="0"/>
                      </a:endParaRPr>
                    </a:p>
                  </a:txBody>
                  <a:tcPr marL="49876" marR="49876" marT="49876" marB="49876"/>
                </a:tc>
                <a:tc>
                  <a:txBody>
                    <a:bodyPr/>
                    <a:lstStyle/>
                    <a:p>
                      <a:endParaRPr lang="en-US" sz="4000" dirty="0">
                        <a:latin typeface="Arial" panose="020B0604020202020204" pitchFamily="34" charset="0"/>
                        <a:cs typeface="Arial" panose="020B0604020202020204" pitchFamily="34" charset="0"/>
                      </a:endParaRPr>
                    </a:p>
                  </a:txBody>
                  <a:tcPr marL="49876" marR="49876" marT="49876" marB="49876"/>
                </a:tc>
                <a:extLst>
                  <a:ext uri="{0D108BD9-81ED-4DB2-BD59-A6C34878D82A}">
                    <a16:rowId xmlns:a16="http://schemas.microsoft.com/office/drawing/2014/main" val="322471040"/>
                  </a:ext>
                </a:extLst>
              </a:tr>
            </a:tbl>
          </a:graphicData>
        </a:graphic>
      </p:graphicFrame>
      <p:pic>
        <p:nvPicPr>
          <p:cNvPr id="10" name="Picture 9">
            <a:extLst>
              <a:ext uri="{FF2B5EF4-FFF2-40B4-BE49-F238E27FC236}">
                <a16:creationId xmlns:a16="http://schemas.microsoft.com/office/drawing/2014/main" id="{C64EDF20-E453-2348-86C6-2AC7DEB2F2C8}"/>
              </a:ext>
            </a:extLst>
          </p:cNvPr>
          <p:cNvPicPr>
            <a:picLocks noChangeAspect="1"/>
          </p:cNvPicPr>
          <p:nvPr/>
        </p:nvPicPr>
        <p:blipFill>
          <a:blip r:embed="rId4"/>
          <a:srcRect/>
          <a:stretch/>
        </p:blipFill>
        <p:spPr>
          <a:xfrm>
            <a:off x="1316924" y="636251"/>
            <a:ext cx="9924817" cy="3950246"/>
          </a:xfrm>
          <a:prstGeom prst="rect">
            <a:avLst/>
          </a:prstGeom>
        </p:spPr>
      </p:pic>
      <p:pic>
        <p:nvPicPr>
          <p:cNvPr id="16" name="Picture 15">
            <a:extLst>
              <a:ext uri="{FF2B5EF4-FFF2-40B4-BE49-F238E27FC236}">
                <a16:creationId xmlns:a16="http://schemas.microsoft.com/office/drawing/2014/main" id="{89DA743D-E3F1-0B41-8DA2-91327EB74258}"/>
              </a:ext>
            </a:extLst>
          </p:cNvPr>
          <p:cNvPicPr>
            <a:picLocks noChangeAspect="1"/>
          </p:cNvPicPr>
          <p:nvPr/>
        </p:nvPicPr>
        <p:blipFill>
          <a:blip r:embed="rId5"/>
          <a:srcRect/>
          <a:stretch/>
        </p:blipFill>
        <p:spPr>
          <a:xfrm>
            <a:off x="36250862" y="1243816"/>
            <a:ext cx="6553202" cy="2649396"/>
          </a:xfrm>
          <a:prstGeom prst="rect">
            <a:avLst/>
          </a:prstGeom>
        </p:spPr>
      </p:pic>
      <p:grpSp>
        <p:nvGrpSpPr>
          <p:cNvPr id="9" name="Group 8">
            <a:extLst>
              <a:ext uri="{FF2B5EF4-FFF2-40B4-BE49-F238E27FC236}">
                <a16:creationId xmlns:a16="http://schemas.microsoft.com/office/drawing/2014/main" id="{1726D651-93A7-AA4A-A431-2BCA10E3EC96}"/>
              </a:ext>
            </a:extLst>
          </p:cNvPr>
          <p:cNvGrpSpPr/>
          <p:nvPr/>
        </p:nvGrpSpPr>
        <p:grpSpPr>
          <a:xfrm>
            <a:off x="997527" y="5787875"/>
            <a:ext cx="42450328" cy="26169017"/>
            <a:chOff x="997527" y="5787875"/>
            <a:chExt cx="42450328" cy="26169017"/>
          </a:xfrm>
        </p:grpSpPr>
        <p:grpSp>
          <p:nvGrpSpPr>
            <p:cNvPr id="8" name="Group 7">
              <a:extLst>
                <a:ext uri="{FF2B5EF4-FFF2-40B4-BE49-F238E27FC236}">
                  <a16:creationId xmlns:a16="http://schemas.microsoft.com/office/drawing/2014/main" id="{944DB155-27EB-8D42-8794-C549C3F20081}"/>
                </a:ext>
              </a:extLst>
            </p:cNvPr>
            <p:cNvGrpSpPr/>
            <p:nvPr/>
          </p:nvGrpSpPr>
          <p:grpSpPr>
            <a:xfrm>
              <a:off x="997528" y="17639609"/>
              <a:ext cx="42450327" cy="14317283"/>
              <a:chOff x="997528" y="17639609"/>
              <a:chExt cx="42450327" cy="14317283"/>
            </a:xfrm>
          </p:grpSpPr>
          <p:graphicFrame>
            <p:nvGraphicFramePr>
              <p:cNvPr id="27" name="Chart 26">
                <a:extLst>
                  <a:ext uri="{FF2B5EF4-FFF2-40B4-BE49-F238E27FC236}">
                    <a16:creationId xmlns:a16="http://schemas.microsoft.com/office/drawing/2014/main" id="{444D0205-62A4-8447-85B2-9EDAEB61E4C3}"/>
                  </a:ext>
                </a:extLst>
              </p:cNvPr>
              <p:cNvGraphicFramePr/>
              <p:nvPr>
                <p:extLst>
                  <p:ext uri="{D42A27DB-BD31-4B8C-83A1-F6EECF244321}">
                    <p14:modId xmlns:p14="http://schemas.microsoft.com/office/powerpoint/2010/main" val="824382173"/>
                  </p:ext>
                </p:extLst>
              </p:nvPr>
            </p:nvGraphicFramePr>
            <p:xfrm>
              <a:off x="8031515" y="21361854"/>
              <a:ext cx="6422899" cy="61642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Chart 27">
                <a:extLst>
                  <a:ext uri="{FF2B5EF4-FFF2-40B4-BE49-F238E27FC236}">
                    <a16:creationId xmlns:a16="http://schemas.microsoft.com/office/drawing/2014/main" id="{CEEC92F3-C1A6-A845-89C5-ACDF2262E907}"/>
                  </a:ext>
                </a:extLst>
              </p:cNvPr>
              <p:cNvGraphicFramePr/>
              <p:nvPr>
                <p:extLst>
                  <p:ext uri="{D42A27DB-BD31-4B8C-83A1-F6EECF244321}">
                    <p14:modId xmlns:p14="http://schemas.microsoft.com/office/powerpoint/2010/main" val="263525494"/>
                  </p:ext>
                </p:extLst>
              </p:nvPr>
            </p:nvGraphicFramePr>
            <p:xfrm>
              <a:off x="15023939" y="21347284"/>
              <a:ext cx="6422899" cy="6164268"/>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a:extLst>
                  <a:ext uri="{FF2B5EF4-FFF2-40B4-BE49-F238E27FC236}">
                    <a16:creationId xmlns:a16="http://schemas.microsoft.com/office/drawing/2014/main" id="{002786AA-E6FA-6945-94F3-83E60F95EB03}"/>
                  </a:ext>
                </a:extLst>
              </p:cNvPr>
              <p:cNvSpPr txBox="1"/>
              <p:nvPr/>
            </p:nvSpPr>
            <p:spPr>
              <a:xfrm>
                <a:off x="1039092" y="27923301"/>
                <a:ext cx="11245310" cy="394595"/>
              </a:xfrm>
              <a:prstGeom prst="rect">
                <a:avLst/>
              </a:prstGeom>
              <a:noFill/>
            </p:spPr>
            <p:txBody>
              <a:bodyPr>
                <a:spAutoFit/>
              </a:bodyPr>
              <a:lstStyle/>
              <a:p>
                <a:pPr>
                  <a:spcBef>
                    <a:spcPts val="581"/>
                  </a:spcBef>
                  <a:buClr>
                    <a:schemeClr val="tx2"/>
                  </a:buClr>
                  <a:defRPr/>
                </a:pPr>
                <a:r>
                  <a:rPr lang="en-US" sz="1964" i="1" dirty="0">
                    <a:solidFill>
                      <a:srgbClr val="00386B"/>
                    </a:solidFill>
                    <a:latin typeface="Times New Roman" panose="02020603050405020304" pitchFamily="18" charset="0"/>
                    <a:ea typeface="Arial" charset="0"/>
                    <a:cs typeface="Times New Roman" panose="02020603050405020304" pitchFamily="18" charset="0"/>
                  </a:rPr>
                  <a:t>Chart legends other information here  </a:t>
                </a:r>
              </a:p>
            </p:txBody>
          </p:sp>
          <p:sp>
            <p:nvSpPr>
              <p:cNvPr id="32" name="TextBox 31">
                <a:extLst>
                  <a:ext uri="{FF2B5EF4-FFF2-40B4-BE49-F238E27FC236}">
                    <a16:creationId xmlns:a16="http://schemas.microsoft.com/office/drawing/2014/main" id="{1E53B786-AFEF-1143-A267-A2CAE078FAB2}"/>
                  </a:ext>
                </a:extLst>
              </p:cNvPr>
              <p:cNvSpPr txBox="1"/>
              <p:nvPr/>
            </p:nvSpPr>
            <p:spPr>
              <a:xfrm>
                <a:off x="997528" y="28532901"/>
                <a:ext cx="20449309" cy="2509661"/>
              </a:xfrm>
              <a:prstGeom prst="rect">
                <a:avLst/>
              </a:prstGeom>
              <a:noFill/>
            </p:spPr>
            <p:txBody>
              <a:bodyPr wrap="square" rtlCol="0">
                <a:spAutoFit/>
              </a:bodyPr>
              <a:lstStyle/>
              <a:p>
                <a:r>
                  <a:rPr lang="en-US" sz="3927" dirty="0">
                    <a:latin typeface="Times New Roman" panose="02020603050405020304" pitchFamily="18" charset="0"/>
                    <a:cs typeface="Times New Roman" panose="02020603050405020304" pitchFamily="18" charset="0"/>
                  </a:rPr>
                  <a:t>Insert your text here. Remember, you can change your font size to fit your data but try to keep the font size at 18 points or larger. The above is just a place holder. Use the Insert &gt; Charts and select type to suit your research. Try to choose a color palate that will match the rest of your poster.</a:t>
                </a:r>
              </a:p>
              <a:p>
                <a:endParaRPr lang="en-US" sz="3927"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7643C583-2FA6-E743-970A-3820B4C036D4}"/>
                  </a:ext>
                </a:extLst>
              </p:cNvPr>
              <p:cNvSpPr txBox="1"/>
              <p:nvPr/>
            </p:nvSpPr>
            <p:spPr>
              <a:xfrm>
                <a:off x="1039091" y="20192941"/>
                <a:ext cx="9626138" cy="898066"/>
              </a:xfrm>
              <a:prstGeom prst="rect">
                <a:avLst/>
              </a:prstGeom>
              <a:noFill/>
            </p:spPr>
            <p:txBody>
              <a:bodyPr wrap="square" rtlCol="0">
                <a:spAutoFit/>
              </a:bodyPr>
              <a:lstStyle/>
              <a:p>
                <a:r>
                  <a:rPr lang="en-US" sz="5236" b="1" dirty="0">
                    <a:solidFill>
                      <a:srgbClr val="0F2E50"/>
                    </a:solidFill>
                    <a:latin typeface="Arial" panose="020B0604020202020204" pitchFamily="34" charset="0"/>
                    <a:cs typeface="Arial" panose="020B0604020202020204" pitchFamily="34" charset="0"/>
                  </a:rPr>
                  <a:t>Results</a:t>
                </a:r>
                <a:endParaRPr lang="en-US" sz="7917" dirty="0">
                  <a:solidFill>
                    <a:srgbClr val="0F2E50"/>
                  </a:solidFill>
                </a:endParaRPr>
              </a:p>
            </p:txBody>
          </p:sp>
          <p:sp>
            <p:nvSpPr>
              <p:cNvPr id="36" name="TextBox 35">
                <a:extLst>
                  <a:ext uri="{FF2B5EF4-FFF2-40B4-BE49-F238E27FC236}">
                    <a16:creationId xmlns:a16="http://schemas.microsoft.com/office/drawing/2014/main" id="{CBE028C5-E068-AD4F-AF75-E381455C6B62}"/>
                  </a:ext>
                </a:extLst>
              </p:cNvPr>
              <p:cNvSpPr txBox="1"/>
              <p:nvPr/>
            </p:nvSpPr>
            <p:spPr>
              <a:xfrm>
                <a:off x="22485928" y="18817052"/>
                <a:ext cx="6483927" cy="12178975"/>
              </a:xfrm>
              <a:prstGeom prst="rect">
                <a:avLst/>
              </a:prstGeom>
              <a:noFill/>
            </p:spPr>
            <p:txBody>
              <a:bodyPr wrap="square" rtlCol="0">
                <a:spAutoFit/>
              </a:bodyPr>
              <a:lstStyle/>
              <a:p>
                <a:r>
                  <a:rPr lang="en-US" sz="3927" dirty="0">
                    <a:latin typeface="Times New Roman" panose="02020603050405020304" pitchFamily="18" charset="0"/>
                    <a:cs typeface="Times New Roman" panose="02020603050405020304" pitchFamily="18" charset="0"/>
                  </a:rPr>
                  <a:t>At the Right is is table. You may add rows or columns by selecting the table and using the  Table Design and Layout options above. Insert the appropriate text. Remember, you can change your font size to fit your data but try to keep the font size at 18 points or larger. Insert your text here. Remember, you can change your font size to fit your data but try to keep the font size at 18 points or larger. Insert your text here. Insert your text here. Remember, you can change your font size to fit your data but try to keep the font size at 18 points or larger. Insert your text here.</a:t>
                </a:r>
              </a:p>
            </p:txBody>
          </p:sp>
          <p:sp>
            <p:nvSpPr>
              <p:cNvPr id="37" name="TextBox 36">
                <a:extLst>
                  <a:ext uri="{FF2B5EF4-FFF2-40B4-BE49-F238E27FC236}">
                    <a16:creationId xmlns:a16="http://schemas.microsoft.com/office/drawing/2014/main" id="{074E3E89-650F-2A43-B396-A9563A221765}"/>
                  </a:ext>
                </a:extLst>
              </p:cNvPr>
              <p:cNvSpPr txBox="1"/>
              <p:nvPr/>
            </p:nvSpPr>
            <p:spPr>
              <a:xfrm>
                <a:off x="22444365" y="17639609"/>
                <a:ext cx="9626138" cy="898066"/>
              </a:xfrm>
              <a:prstGeom prst="rect">
                <a:avLst/>
              </a:prstGeom>
              <a:noFill/>
            </p:spPr>
            <p:txBody>
              <a:bodyPr wrap="square" rtlCol="0">
                <a:spAutoFit/>
              </a:bodyPr>
              <a:lstStyle/>
              <a:p>
                <a:r>
                  <a:rPr lang="en-US" sz="5236" b="1" dirty="0">
                    <a:solidFill>
                      <a:srgbClr val="0F2E50"/>
                    </a:solidFill>
                    <a:latin typeface="Arial" panose="020B0604020202020204" pitchFamily="34" charset="0"/>
                    <a:cs typeface="Arial" panose="020B0604020202020204" pitchFamily="34" charset="0"/>
                  </a:rPr>
                  <a:t>Conclusions</a:t>
                </a:r>
                <a:endParaRPr lang="en-US" sz="7917" dirty="0">
                  <a:solidFill>
                    <a:srgbClr val="0F2E50"/>
                  </a:solidFill>
                </a:endParaRPr>
              </a:p>
            </p:txBody>
          </p:sp>
          <p:sp>
            <p:nvSpPr>
              <p:cNvPr id="40" name="TextBox 39">
                <a:extLst>
                  <a:ext uri="{FF2B5EF4-FFF2-40B4-BE49-F238E27FC236}">
                    <a16:creationId xmlns:a16="http://schemas.microsoft.com/office/drawing/2014/main" id="{B9926552-4C82-3E49-8074-6FBA0BB74971}"/>
                  </a:ext>
                </a:extLst>
              </p:cNvPr>
              <p:cNvSpPr txBox="1"/>
              <p:nvPr/>
            </p:nvSpPr>
            <p:spPr>
              <a:xfrm>
                <a:off x="36839237" y="18817052"/>
                <a:ext cx="6124600" cy="4926733"/>
              </a:xfrm>
              <a:prstGeom prst="rect">
                <a:avLst/>
              </a:prstGeom>
              <a:noFill/>
            </p:spPr>
            <p:txBody>
              <a:bodyPr wrap="square" rtlCol="0">
                <a:spAutoFit/>
              </a:bodyPr>
              <a:lstStyle/>
              <a:p>
                <a:pPr marL="387918" indent="-387918">
                  <a:buFont typeface="+mj-lt"/>
                  <a:buAutoNum type="arabicPeriod"/>
                </a:pPr>
                <a:r>
                  <a:rPr lang="en-US" sz="2618" dirty="0">
                    <a:latin typeface="Times New Roman" panose="02020603050405020304" pitchFamily="18" charset="0"/>
                    <a:cs typeface="Times New Roman" panose="02020603050405020304" pitchFamily="18" charset="0"/>
                  </a:rPr>
                  <a:t>Insert your text here. Remember, you can change your font size to fit your data but try to keep the font size at 18 points or larger. </a:t>
                </a:r>
              </a:p>
              <a:p>
                <a:pPr marL="387918" indent="-387918">
                  <a:buFont typeface="+mj-lt"/>
                  <a:buAutoNum type="arabicPeriod"/>
                </a:pPr>
                <a:r>
                  <a:rPr lang="en-US" sz="2618" dirty="0">
                    <a:latin typeface="Times New Roman" panose="02020603050405020304" pitchFamily="18" charset="0"/>
                    <a:cs typeface="Times New Roman" panose="02020603050405020304" pitchFamily="18" charset="0"/>
                  </a:rPr>
                  <a:t>Insert your text here. Remember, you can change your font size to fit your data but try to keep the font size at 18 points or larger. </a:t>
                </a:r>
              </a:p>
              <a:p>
                <a:pPr marL="387918" indent="-387918">
                  <a:buFont typeface="+mj-lt"/>
                  <a:buAutoNum type="arabicPeriod"/>
                </a:pPr>
                <a:r>
                  <a:rPr lang="en-US" sz="2618" dirty="0">
                    <a:latin typeface="Times New Roman" panose="02020603050405020304" pitchFamily="18" charset="0"/>
                    <a:cs typeface="Times New Roman" panose="02020603050405020304" pitchFamily="18" charset="0"/>
                  </a:rPr>
                  <a:t>Insert your text here. Remember, you can change your font size to fit your data but try to keep the font size at 18 points or larger. </a:t>
                </a:r>
              </a:p>
            </p:txBody>
          </p:sp>
          <p:sp>
            <p:nvSpPr>
              <p:cNvPr id="41" name="TextBox 40">
                <a:extLst>
                  <a:ext uri="{FF2B5EF4-FFF2-40B4-BE49-F238E27FC236}">
                    <a16:creationId xmlns:a16="http://schemas.microsoft.com/office/drawing/2014/main" id="{3C3B7E69-876C-DB49-A85F-1D4EB039AA46}"/>
                  </a:ext>
                </a:extLst>
              </p:cNvPr>
              <p:cNvSpPr txBox="1"/>
              <p:nvPr/>
            </p:nvSpPr>
            <p:spPr>
              <a:xfrm>
                <a:off x="36797673" y="17639610"/>
                <a:ext cx="6166164" cy="898066"/>
              </a:xfrm>
              <a:prstGeom prst="rect">
                <a:avLst/>
              </a:prstGeom>
              <a:noFill/>
            </p:spPr>
            <p:txBody>
              <a:bodyPr wrap="square" rtlCol="0">
                <a:spAutoFit/>
              </a:bodyPr>
              <a:lstStyle/>
              <a:p>
                <a:r>
                  <a:rPr lang="en-US" sz="5236" b="1" dirty="0">
                    <a:solidFill>
                      <a:srgbClr val="0F2E50"/>
                    </a:solidFill>
                    <a:latin typeface="Arial" panose="020B0604020202020204" pitchFamily="34" charset="0"/>
                    <a:cs typeface="Arial" panose="020B0604020202020204" pitchFamily="34" charset="0"/>
                  </a:rPr>
                  <a:t>References</a:t>
                </a:r>
              </a:p>
            </p:txBody>
          </p:sp>
          <p:cxnSp>
            <p:nvCxnSpPr>
              <p:cNvPr id="42" name="Straight Connector 41">
                <a:extLst>
                  <a:ext uri="{FF2B5EF4-FFF2-40B4-BE49-F238E27FC236}">
                    <a16:creationId xmlns:a16="http://schemas.microsoft.com/office/drawing/2014/main" id="{2525556B-6616-344F-ADBE-A9147F1E0095}"/>
                  </a:ext>
                </a:extLst>
              </p:cNvPr>
              <p:cNvCxnSpPr>
                <a:cxnSpLocks/>
              </p:cNvCxnSpPr>
              <p:nvPr/>
            </p:nvCxnSpPr>
            <p:spPr>
              <a:xfrm>
                <a:off x="997528" y="31956892"/>
                <a:ext cx="20449309" cy="0"/>
              </a:xfrm>
              <a:prstGeom prst="line">
                <a:avLst/>
              </a:prstGeom>
              <a:ln w="76200">
                <a:solidFill>
                  <a:srgbClr val="E4B44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5AAC3E1-114A-504D-9F18-207399C15906}"/>
                  </a:ext>
                </a:extLst>
              </p:cNvPr>
              <p:cNvCxnSpPr>
                <a:cxnSpLocks/>
              </p:cNvCxnSpPr>
              <p:nvPr/>
            </p:nvCxnSpPr>
            <p:spPr>
              <a:xfrm>
                <a:off x="22444364" y="31956892"/>
                <a:ext cx="14006945" cy="0"/>
              </a:xfrm>
              <a:prstGeom prst="line">
                <a:avLst/>
              </a:prstGeom>
              <a:ln w="76200">
                <a:solidFill>
                  <a:srgbClr val="E4B445"/>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A726085-0518-9040-AA59-F140FC336298}"/>
                  </a:ext>
                </a:extLst>
              </p:cNvPr>
              <p:cNvSpPr txBox="1"/>
              <p:nvPr/>
            </p:nvSpPr>
            <p:spPr>
              <a:xfrm>
                <a:off x="36839237" y="26520179"/>
                <a:ext cx="6124600" cy="3715346"/>
              </a:xfrm>
              <a:prstGeom prst="rect">
                <a:avLst/>
              </a:prstGeom>
              <a:noFill/>
            </p:spPr>
            <p:txBody>
              <a:bodyPr wrap="square" rtlCol="0">
                <a:spAutoFit/>
              </a:bodyPr>
              <a:lstStyle/>
              <a:p>
                <a:r>
                  <a:rPr lang="en-US" sz="2618" dirty="0">
                    <a:latin typeface="Times New Roman" panose="02020603050405020304" pitchFamily="18" charset="0"/>
                    <a:cs typeface="Times New Roman" panose="02020603050405020304" pitchFamily="18" charset="0"/>
                  </a:rPr>
                  <a:t>Insert your text here. Remember, you can change your font size to fit your data but try to keep the font size at 18 points or larger. </a:t>
                </a:r>
              </a:p>
              <a:p>
                <a:r>
                  <a:rPr lang="en-US" sz="2618" dirty="0">
                    <a:latin typeface="Times New Roman" panose="02020603050405020304" pitchFamily="18" charset="0"/>
                    <a:cs typeface="Times New Roman" panose="02020603050405020304" pitchFamily="18" charset="0"/>
                  </a:rPr>
                  <a:t>Insert your text here. Remember, you can change your font size to fit your data but try to keep the font size at 18 points or larger. </a:t>
                </a:r>
              </a:p>
              <a:p>
                <a:r>
                  <a:rPr lang="en-US" sz="2618" dirty="0">
                    <a:latin typeface="Times New Roman" panose="02020603050405020304" pitchFamily="18" charset="0"/>
                    <a:cs typeface="Times New Roman" panose="02020603050405020304" pitchFamily="18" charset="0"/>
                  </a:rPr>
                  <a:t>Insert your text here. Remember, you can change your font size to fit your data but try to keep the font size at 18 points or larger. </a:t>
                </a:r>
              </a:p>
            </p:txBody>
          </p:sp>
          <p:sp>
            <p:nvSpPr>
              <p:cNvPr id="46" name="TextBox 45">
                <a:extLst>
                  <a:ext uri="{FF2B5EF4-FFF2-40B4-BE49-F238E27FC236}">
                    <a16:creationId xmlns:a16="http://schemas.microsoft.com/office/drawing/2014/main" id="{00061DF0-2994-BC43-8CBE-F3DBCF4A04C6}"/>
                  </a:ext>
                </a:extLst>
              </p:cNvPr>
              <p:cNvSpPr txBox="1"/>
              <p:nvPr/>
            </p:nvSpPr>
            <p:spPr>
              <a:xfrm>
                <a:off x="36797673" y="25342738"/>
                <a:ext cx="6650182" cy="797462"/>
              </a:xfrm>
              <a:prstGeom prst="rect">
                <a:avLst/>
              </a:prstGeom>
              <a:noFill/>
            </p:spPr>
            <p:txBody>
              <a:bodyPr wrap="square" rtlCol="0">
                <a:spAutoFit/>
              </a:bodyPr>
              <a:lstStyle/>
              <a:p>
                <a:r>
                  <a:rPr lang="en-US" sz="4582" b="1" dirty="0">
                    <a:solidFill>
                      <a:srgbClr val="0F2E50"/>
                    </a:solidFill>
                    <a:latin typeface="Arial" panose="020B0604020202020204" pitchFamily="34" charset="0"/>
                    <a:cs typeface="Arial" panose="020B0604020202020204" pitchFamily="34" charset="0"/>
                  </a:rPr>
                  <a:t>Acknowledgements</a:t>
                </a:r>
              </a:p>
            </p:txBody>
          </p:sp>
          <p:cxnSp>
            <p:nvCxnSpPr>
              <p:cNvPr id="47" name="Straight Connector 46">
                <a:extLst>
                  <a:ext uri="{FF2B5EF4-FFF2-40B4-BE49-F238E27FC236}">
                    <a16:creationId xmlns:a16="http://schemas.microsoft.com/office/drawing/2014/main" id="{6514CF2F-4093-E045-A76F-1913B24D06B2}"/>
                  </a:ext>
                </a:extLst>
              </p:cNvPr>
              <p:cNvCxnSpPr>
                <a:cxnSpLocks/>
              </p:cNvCxnSpPr>
              <p:nvPr/>
            </p:nvCxnSpPr>
            <p:spPr>
              <a:xfrm>
                <a:off x="36839237" y="31956892"/>
                <a:ext cx="6124600" cy="0"/>
              </a:xfrm>
              <a:prstGeom prst="line">
                <a:avLst/>
              </a:prstGeom>
              <a:ln w="76200">
                <a:solidFill>
                  <a:srgbClr val="E4B44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FE86000-B66B-BA4F-859E-0742C7E6515D}"/>
                  </a:ext>
                </a:extLst>
              </p:cNvPr>
              <p:cNvCxnSpPr>
                <a:cxnSpLocks/>
              </p:cNvCxnSpPr>
              <p:nvPr/>
            </p:nvCxnSpPr>
            <p:spPr>
              <a:xfrm>
                <a:off x="36839237" y="24464552"/>
                <a:ext cx="6124600" cy="0"/>
              </a:xfrm>
              <a:prstGeom prst="line">
                <a:avLst/>
              </a:prstGeom>
              <a:ln w="76200">
                <a:solidFill>
                  <a:srgbClr val="E4B445"/>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D2429B6-C580-6048-BADA-ACEDA2137671}"/>
                </a:ext>
              </a:extLst>
            </p:cNvPr>
            <p:cNvGrpSpPr/>
            <p:nvPr/>
          </p:nvGrpSpPr>
          <p:grpSpPr>
            <a:xfrm>
              <a:off x="997527" y="5787875"/>
              <a:ext cx="41966310" cy="13744458"/>
              <a:chOff x="997527" y="5787875"/>
              <a:chExt cx="41966310" cy="13744458"/>
            </a:xfrm>
          </p:grpSpPr>
          <p:grpSp>
            <p:nvGrpSpPr>
              <p:cNvPr id="4" name="Group 3">
                <a:extLst>
                  <a:ext uri="{FF2B5EF4-FFF2-40B4-BE49-F238E27FC236}">
                    <a16:creationId xmlns:a16="http://schemas.microsoft.com/office/drawing/2014/main" id="{CD67332F-CBC1-AA4A-B647-336B90562382}"/>
                  </a:ext>
                </a:extLst>
              </p:cNvPr>
              <p:cNvGrpSpPr/>
              <p:nvPr/>
            </p:nvGrpSpPr>
            <p:grpSpPr>
              <a:xfrm>
                <a:off x="997527" y="8551027"/>
                <a:ext cx="41966310" cy="10981306"/>
                <a:chOff x="997527" y="8551027"/>
                <a:chExt cx="41966310" cy="10981306"/>
              </a:xfrm>
            </p:grpSpPr>
            <p:sp>
              <p:nvSpPr>
                <p:cNvPr id="12" name="TextBox 11">
                  <a:extLst>
                    <a:ext uri="{FF2B5EF4-FFF2-40B4-BE49-F238E27FC236}">
                      <a16:creationId xmlns:a16="http://schemas.microsoft.com/office/drawing/2014/main" id="{2154B0CA-3A5E-2443-874E-DC0117886C99}"/>
                    </a:ext>
                  </a:extLst>
                </p:cNvPr>
                <p:cNvSpPr txBox="1"/>
                <p:nvPr/>
              </p:nvSpPr>
              <p:spPr>
                <a:xfrm>
                  <a:off x="997528" y="9728469"/>
                  <a:ext cx="6483927" cy="9758194"/>
                </a:xfrm>
                <a:prstGeom prst="rect">
                  <a:avLst/>
                </a:prstGeom>
                <a:noFill/>
              </p:spPr>
              <p:txBody>
                <a:bodyPr wrap="square" rtlCol="0">
                  <a:spAutoFit/>
                </a:bodyPr>
                <a:lstStyle/>
                <a:p>
                  <a:r>
                    <a:rPr lang="en-US" sz="3927" dirty="0">
                      <a:latin typeface="Times New Roman" panose="02020603050405020304" pitchFamily="18" charset="0"/>
                      <a:cs typeface="Times New Roman" panose="02020603050405020304" pitchFamily="18" charset="0"/>
                    </a:rPr>
                    <a:t>Insert your text here. Remember, you can change your font size to fit your data but try to keep the font size at 18 points or larger. Insert your text here. </a:t>
                  </a:r>
                </a:p>
                <a:p>
                  <a:endParaRPr lang="en-US" sz="3927" dirty="0">
                    <a:latin typeface="Times New Roman" panose="02020603050405020304" pitchFamily="18" charset="0"/>
                    <a:cs typeface="Times New Roman" panose="02020603050405020304" pitchFamily="18" charset="0"/>
                  </a:endParaRPr>
                </a:p>
                <a:p>
                  <a:r>
                    <a:rPr lang="en-US" sz="3927" dirty="0">
                      <a:latin typeface="Times New Roman" panose="02020603050405020304" pitchFamily="18" charset="0"/>
                      <a:cs typeface="Times New Roman" panose="02020603050405020304" pitchFamily="18" charset="0"/>
                    </a:rPr>
                    <a:t>Remember, you can change your font size to fit your data but try to keep the font size at 18 points or larger. Insert your text here. Remember, you can change your font size to fit your data but try to keep the font size at 18 points or larger. </a:t>
                  </a:r>
                </a:p>
                <a:p>
                  <a:endParaRPr lang="en-US" sz="3927"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8D226BD-3993-8547-BC16-1585F636BADF}"/>
                    </a:ext>
                  </a:extLst>
                </p:cNvPr>
                <p:cNvSpPr txBox="1"/>
                <p:nvPr/>
              </p:nvSpPr>
              <p:spPr>
                <a:xfrm>
                  <a:off x="997527" y="8551027"/>
                  <a:ext cx="9626138" cy="898066"/>
                </a:xfrm>
                <a:prstGeom prst="rect">
                  <a:avLst/>
                </a:prstGeom>
                <a:noFill/>
              </p:spPr>
              <p:txBody>
                <a:bodyPr wrap="square" rtlCol="0">
                  <a:spAutoFit/>
                </a:bodyPr>
                <a:lstStyle/>
                <a:p>
                  <a:r>
                    <a:rPr lang="en-US" sz="5236" b="1" dirty="0">
                      <a:solidFill>
                        <a:srgbClr val="0F2E50"/>
                      </a:solidFill>
                      <a:latin typeface="Arial" panose="020B0604020202020204" pitchFamily="34" charset="0"/>
                      <a:cs typeface="Arial" panose="020B0604020202020204" pitchFamily="34" charset="0"/>
                    </a:rPr>
                    <a:t>Background or Introduction</a:t>
                  </a:r>
                  <a:endParaRPr lang="en-US" sz="7917" dirty="0">
                    <a:solidFill>
                      <a:srgbClr val="0F2E50"/>
                    </a:solidFill>
                  </a:endParaRPr>
                </a:p>
              </p:txBody>
            </p:sp>
            <p:pic>
              <p:nvPicPr>
                <p:cNvPr id="14" name="Picture 13">
                  <a:extLst>
                    <a:ext uri="{FF2B5EF4-FFF2-40B4-BE49-F238E27FC236}">
                      <a16:creationId xmlns:a16="http://schemas.microsoft.com/office/drawing/2014/main" id="{2EC185A0-2E48-704F-9C69-2C1150555AD5}"/>
                    </a:ext>
                  </a:extLst>
                </p:cNvPr>
                <p:cNvPicPr>
                  <a:picLocks noChangeAspect="1"/>
                </p:cNvPicPr>
                <p:nvPr/>
              </p:nvPicPr>
              <p:blipFill rotWithShape="1">
                <a:blip r:embed="rId8"/>
                <a:srcRect t="22191" b="-13"/>
                <a:stretch/>
              </p:blipFill>
              <p:spPr>
                <a:xfrm>
                  <a:off x="7980218" y="10027732"/>
                  <a:ext cx="13466618" cy="8368544"/>
                </a:xfrm>
                <a:prstGeom prst="rect">
                  <a:avLst/>
                </a:prstGeom>
              </p:spPr>
            </p:pic>
            <p:sp>
              <p:nvSpPr>
                <p:cNvPr id="19" name="TextBox 18">
                  <a:extLst>
                    <a:ext uri="{FF2B5EF4-FFF2-40B4-BE49-F238E27FC236}">
                      <a16:creationId xmlns:a16="http://schemas.microsoft.com/office/drawing/2014/main" id="{529FEEE0-10EB-0A47-8B5A-5494FB898C7A}"/>
                    </a:ext>
                  </a:extLst>
                </p:cNvPr>
                <p:cNvSpPr txBox="1"/>
                <p:nvPr/>
              </p:nvSpPr>
              <p:spPr>
                <a:xfrm>
                  <a:off x="22485928" y="9728469"/>
                  <a:ext cx="6483927" cy="6135654"/>
                </a:xfrm>
                <a:prstGeom prst="rect">
                  <a:avLst/>
                </a:prstGeom>
                <a:noFill/>
              </p:spPr>
              <p:txBody>
                <a:bodyPr wrap="square" rtlCol="0">
                  <a:spAutoFit/>
                </a:bodyPr>
                <a:lstStyle/>
                <a:p>
                  <a:r>
                    <a:rPr lang="en-US" sz="3927" dirty="0">
                      <a:latin typeface="Times New Roman" panose="02020603050405020304" pitchFamily="18" charset="0"/>
                      <a:cs typeface="Times New Roman" panose="02020603050405020304" pitchFamily="18" charset="0"/>
                    </a:rPr>
                    <a:t>Insert your text here. Remember, you can change your font size to fit your data but try to keep the font size at 18 points or larger. Insert your text here. Remember, you can change your font size to fit your data but try to keep the font size at 18 points or larger. Insert your text here. </a:t>
                  </a:r>
                </a:p>
              </p:txBody>
            </p:sp>
            <p:sp>
              <p:nvSpPr>
                <p:cNvPr id="20" name="TextBox 19">
                  <a:extLst>
                    <a:ext uri="{FF2B5EF4-FFF2-40B4-BE49-F238E27FC236}">
                      <a16:creationId xmlns:a16="http://schemas.microsoft.com/office/drawing/2014/main" id="{9C6EB6CD-46BB-8241-8FA8-D6AC59118062}"/>
                    </a:ext>
                  </a:extLst>
                </p:cNvPr>
                <p:cNvSpPr txBox="1"/>
                <p:nvPr/>
              </p:nvSpPr>
              <p:spPr>
                <a:xfrm>
                  <a:off x="22444365" y="8551027"/>
                  <a:ext cx="9626138" cy="898066"/>
                </a:xfrm>
                <a:prstGeom prst="rect">
                  <a:avLst/>
                </a:prstGeom>
                <a:noFill/>
              </p:spPr>
              <p:txBody>
                <a:bodyPr wrap="square" rtlCol="0">
                  <a:spAutoFit/>
                </a:bodyPr>
                <a:lstStyle/>
                <a:p>
                  <a:r>
                    <a:rPr lang="en-US" sz="5236" b="1" dirty="0">
                      <a:solidFill>
                        <a:srgbClr val="0F2E50"/>
                      </a:solidFill>
                      <a:latin typeface="Arial" panose="020B0604020202020204" pitchFamily="34" charset="0"/>
                      <a:cs typeface="Arial" panose="020B0604020202020204" pitchFamily="34" charset="0"/>
                    </a:rPr>
                    <a:t>Methods</a:t>
                  </a:r>
                  <a:endParaRPr lang="en-US" sz="7917" dirty="0">
                    <a:solidFill>
                      <a:srgbClr val="0F2E50"/>
                    </a:solidFill>
                  </a:endParaRPr>
                </a:p>
              </p:txBody>
            </p:sp>
            <p:pic>
              <p:nvPicPr>
                <p:cNvPr id="21" name="Picture 20">
                  <a:extLst>
                    <a:ext uri="{FF2B5EF4-FFF2-40B4-BE49-F238E27FC236}">
                      <a16:creationId xmlns:a16="http://schemas.microsoft.com/office/drawing/2014/main" id="{B3F6C13F-6A4F-3848-BC4A-07F4E6EEB994}"/>
                    </a:ext>
                  </a:extLst>
                </p:cNvPr>
                <p:cNvPicPr>
                  <a:picLocks noChangeAspect="1"/>
                </p:cNvPicPr>
                <p:nvPr/>
              </p:nvPicPr>
              <p:blipFill>
                <a:blip r:embed="rId9"/>
                <a:stretch>
                  <a:fillRect/>
                </a:stretch>
              </p:blipFill>
              <p:spPr>
                <a:xfrm>
                  <a:off x="29497219" y="10236129"/>
                  <a:ext cx="13466618" cy="5625856"/>
                </a:xfrm>
                <a:prstGeom prst="rect">
                  <a:avLst/>
                </a:prstGeom>
              </p:spPr>
            </p:pic>
            <p:cxnSp>
              <p:nvCxnSpPr>
                <p:cNvPr id="23" name="Straight Connector 22">
                  <a:extLst>
                    <a:ext uri="{FF2B5EF4-FFF2-40B4-BE49-F238E27FC236}">
                      <a16:creationId xmlns:a16="http://schemas.microsoft.com/office/drawing/2014/main" id="{B2E58A6A-F718-3A46-9DCA-FD3FC105F45E}"/>
                    </a:ext>
                  </a:extLst>
                </p:cNvPr>
                <p:cNvCxnSpPr>
                  <a:cxnSpLocks/>
                </p:cNvCxnSpPr>
                <p:nvPr/>
              </p:nvCxnSpPr>
              <p:spPr>
                <a:xfrm>
                  <a:off x="997528" y="19532333"/>
                  <a:ext cx="20449309" cy="0"/>
                </a:xfrm>
                <a:prstGeom prst="line">
                  <a:avLst/>
                </a:prstGeom>
                <a:ln w="76200">
                  <a:solidFill>
                    <a:srgbClr val="E4B44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BF3A130-1A61-044D-99D5-4DDD630C6288}"/>
                    </a:ext>
                  </a:extLst>
                </p:cNvPr>
                <p:cNvCxnSpPr>
                  <a:cxnSpLocks/>
                </p:cNvCxnSpPr>
                <p:nvPr/>
              </p:nvCxnSpPr>
              <p:spPr>
                <a:xfrm>
                  <a:off x="22494241" y="16822384"/>
                  <a:ext cx="20449309" cy="0"/>
                </a:xfrm>
                <a:prstGeom prst="line">
                  <a:avLst/>
                </a:prstGeom>
                <a:ln w="76200">
                  <a:solidFill>
                    <a:srgbClr val="E4B445"/>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3FFD4B0-75E6-4F47-BCD8-8D26950DF417}"/>
                    </a:ext>
                  </a:extLst>
                </p:cNvPr>
                <p:cNvSpPr txBox="1"/>
                <p:nvPr/>
              </p:nvSpPr>
              <p:spPr>
                <a:xfrm>
                  <a:off x="8031515" y="18613045"/>
                  <a:ext cx="13415323" cy="394595"/>
                </a:xfrm>
                <a:prstGeom prst="rect">
                  <a:avLst/>
                </a:prstGeom>
                <a:noFill/>
              </p:spPr>
              <p:txBody>
                <a:bodyPr wrap="square">
                  <a:spAutoFit/>
                </a:bodyPr>
                <a:lstStyle/>
                <a:p>
                  <a:pPr algn="ctr">
                    <a:spcBef>
                      <a:spcPts val="581"/>
                    </a:spcBef>
                    <a:buClr>
                      <a:schemeClr val="tx2"/>
                    </a:buClr>
                    <a:defRPr/>
                  </a:pPr>
                  <a:r>
                    <a:rPr lang="en-US" sz="1964" i="1" dirty="0">
                      <a:solidFill>
                        <a:srgbClr val="00386B"/>
                      </a:solidFill>
                      <a:latin typeface="Times New Roman" panose="02020603050405020304" pitchFamily="18" charset="0"/>
                      <a:ea typeface="Arial" charset="0"/>
                      <a:cs typeface="Times New Roman" panose="02020603050405020304" pitchFamily="18" charset="0"/>
                    </a:rPr>
                    <a:t>Caption: your images here</a:t>
                  </a:r>
                </a:p>
              </p:txBody>
            </p:sp>
            <p:sp>
              <p:nvSpPr>
                <p:cNvPr id="34" name="TextBox 33">
                  <a:extLst>
                    <a:ext uri="{FF2B5EF4-FFF2-40B4-BE49-F238E27FC236}">
                      <a16:creationId xmlns:a16="http://schemas.microsoft.com/office/drawing/2014/main" id="{7195711B-0318-5542-8FB0-11FB7918D759}"/>
                    </a:ext>
                  </a:extLst>
                </p:cNvPr>
                <p:cNvSpPr txBox="1"/>
                <p:nvPr/>
              </p:nvSpPr>
              <p:spPr>
                <a:xfrm>
                  <a:off x="29497219" y="16008390"/>
                  <a:ext cx="7189618" cy="394595"/>
                </a:xfrm>
                <a:prstGeom prst="rect">
                  <a:avLst/>
                </a:prstGeom>
                <a:noFill/>
              </p:spPr>
              <p:txBody>
                <a:bodyPr wrap="square">
                  <a:spAutoFit/>
                </a:bodyPr>
                <a:lstStyle/>
                <a:p>
                  <a:pPr algn="ctr">
                    <a:spcBef>
                      <a:spcPts val="581"/>
                    </a:spcBef>
                    <a:buClr>
                      <a:schemeClr val="tx2"/>
                    </a:buClr>
                    <a:defRPr/>
                  </a:pPr>
                  <a:r>
                    <a:rPr lang="en-US" sz="1964" i="1" dirty="0">
                      <a:solidFill>
                        <a:srgbClr val="00386B"/>
                      </a:solidFill>
                      <a:latin typeface="Times New Roman" panose="02020603050405020304" pitchFamily="18" charset="0"/>
                      <a:ea typeface="Arial" charset="0"/>
                      <a:cs typeface="Times New Roman" panose="02020603050405020304" pitchFamily="18" charset="0"/>
                    </a:rPr>
                    <a:t>Caption: your images here</a:t>
                  </a:r>
                </a:p>
              </p:txBody>
            </p:sp>
            <p:sp>
              <p:nvSpPr>
                <p:cNvPr id="35" name="TextBox 34">
                  <a:extLst>
                    <a:ext uri="{FF2B5EF4-FFF2-40B4-BE49-F238E27FC236}">
                      <a16:creationId xmlns:a16="http://schemas.microsoft.com/office/drawing/2014/main" id="{4FD9D0AB-ADED-1E45-9AB8-C1EB02815024}"/>
                    </a:ext>
                  </a:extLst>
                </p:cNvPr>
                <p:cNvSpPr txBox="1"/>
                <p:nvPr/>
              </p:nvSpPr>
              <p:spPr>
                <a:xfrm>
                  <a:off x="35759474" y="16008390"/>
                  <a:ext cx="7189618" cy="394595"/>
                </a:xfrm>
                <a:prstGeom prst="rect">
                  <a:avLst/>
                </a:prstGeom>
                <a:noFill/>
              </p:spPr>
              <p:txBody>
                <a:bodyPr wrap="square">
                  <a:spAutoFit/>
                </a:bodyPr>
                <a:lstStyle/>
                <a:p>
                  <a:pPr algn="ctr">
                    <a:spcBef>
                      <a:spcPts val="581"/>
                    </a:spcBef>
                    <a:buClr>
                      <a:schemeClr val="tx2"/>
                    </a:buClr>
                    <a:defRPr/>
                  </a:pPr>
                  <a:r>
                    <a:rPr lang="en-US" sz="1964" i="1" dirty="0">
                      <a:solidFill>
                        <a:srgbClr val="00386B"/>
                      </a:solidFill>
                      <a:latin typeface="Times New Roman" panose="02020603050405020304" pitchFamily="18" charset="0"/>
                      <a:ea typeface="Arial" charset="0"/>
                      <a:cs typeface="Times New Roman" panose="02020603050405020304" pitchFamily="18" charset="0"/>
                    </a:rPr>
                    <a:t>Caption: your images here</a:t>
                  </a:r>
                </a:p>
              </p:txBody>
            </p:sp>
          </p:grpSp>
          <p:grpSp>
            <p:nvGrpSpPr>
              <p:cNvPr id="3" name="Group 2">
                <a:extLst>
                  <a:ext uri="{FF2B5EF4-FFF2-40B4-BE49-F238E27FC236}">
                    <a16:creationId xmlns:a16="http://schemas.microsoft.com/office/drawing/2014/main" id="{1A001686-3551-0544-BE58-C4A629E308ED}"/>
                  </a:ext>
                </a:extLst>
              </p:cNvPr>
              <p:cNvGrpSpPr/>
              <p:nvPr/>
            </p:nvGrpSpPr>
            <p:grpSpPr>
              <a:xfrm>
                <a:off x="997529" y="5787875"/>
                <a:ext cx="41896145" cy="2223018"/>
                <a:chOff x="997529" y="5787875"/>
                <a:chExt cx="41896145" cy="2223018"/>
              </a:xfrm>
            </p:grpSpPr>
            <p:cxnSp>
              <p:nvCxnSpPr>
                <p:cNvPr id="11" name="Straight Connector 10">
                  <a:extLst>
                    <a:ext uri="{FF2B5EF4-FFF2-40B4-BE49-F238E27FC236}">
                      <a16:creationId xmlns:a16="http://schemas.microsoft.com/office/drawing/2014/main" id="{AF927A11-27A2-7E4C-8BDA-2D589E98AE01}"/>
                    </a:ext>
                  </a:extLst>
                </p:cNvPr>
                <p:cNvCxnSpPr/>
                <p:nvPr/>
              </p:nvCxnSpPr>
              <p:spPr>
                <a:xfrm>
                  <a:off x="997529" y="8010893"/>
                  <a:ext cx="41896145" cy="0"/>
                </a:xfrm>
                <a:prstGeom prst="line">
                  <a:avLst/>
                </a:prstGeom>
                <a:ln w="76200">
                  <a:solidFill>
                    <a:srgbClr val="E4B445"/>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5C3BA08-8C93-F64D-9F10-09FD45911243}"/>
                    </a:ext>
                  </a:extLst>
                </p:cNvPr>
                <p:cNvSpPr txBox="1"/>
                <p:nvPr/>
              </p:nvSpPr>
              <p:spPr>
                <a:xfrm>
                  <a:off x="997529" y="5787875"/>
                  <a:ext cx="41896145" cy="1502399"/>
                </a:xfrm>
                <a:prstGeom prst="rect">
                  <a:avLst/>
                </a:prstGeom>
                <a:noFill/>
              </p:spPr>
              <p:txBody>
                <a:bodyPr wrap="square" rtlCol="0">
                  <a:spAutoFit/>
                </a:bodyPr>
                <a:lstStyle/>
                <a:p>
                  <a:pPr algn="ctr"/>
                  <a:r>
                    <a:rPr lang="en-US" sz="5236" b="1" dirty="0">
                      <a:solidFill>
                        <a:srgbClr val="0F2E50"/>
                      </a:solidFill>
                      <a:latin typeface="Arial" panose="020B0604020202020204" pitchFamily="34" charset="0"/>
                      <a:cs typeface="Arial" panose="020B0604020202020204" pitchFamily="34" charset="0"/>
                    </a:rPr>
                    <a:t>Research Question</a:t>
                  </a:r>
                </a:p>
                <a:p>
                  <a:pPr algn="ctr"/>
                  <a:r>
                    <a:rPr lang="en-US" sz="3927" dirty="0">
                      <a:latin typeface="Times New Roman" panose="02020603050405020304" pitchFamily="18" charset="0"/>
                      <a:ea typeface="Yuanti TC" panose="02010600040101010101" pitchFamily="2" charset="-120"/>
                      <a:cs typeface="Times New Roman" panose="02020603050405020304" pitchFamily="18" charset="0"/>
                    </a:rPr>
                    <a:t>Insert your text here. Remember, you can change your font size to fit your data but try to keep the font size at 18 points or larger?</a:t>
                  </a:r>
                </a:p>
              </p:txBody>
            </p:sp>
          </p:grpSp>
        </p:grpSp>
      </p:grpSp>
    </p:spTree>
    <p:extLst>
      <p:ext uri="{BB962C8B-B14F-4D97-AF65-F5344CB8AC3E}">
        <p14:creationId xmlns:p14="http://schemas.microsoft.com/office/powerpoint/2010/main" val="105600559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D2701CC4E56D4EAE48C343967FBC24" ma:contentTypeVersion="19" ma:contentTypeDescription="Create a new document." ma:contentTypeScope="" ma:versionID="3e8eb9a3d4a5fe030da345cd79f8a952">
  <xsd:schema xmlns:xsd="http://www.w3.org/2001/XMLSchema" xmlns:xs="http://www.w3.org/2001/XMLSchema" xmlns:p="http://schemas.microsoft.com/office/2006/metadata/properties" xmlns:ns2="4ce2abf3-28de-4c50-aaa0-277f34cbeeaa" xmlns:ns3="b4ad8ab6-4a7f-404e-9f4b-a4f22f616bb4" targetNamespace="http://schemas.microsoft.com/office/2006/metadata/properties" ma:root="true" ma:fieldsID="4eecbffcdf878bf7de6e402e11f088e7" ns2:_="" ns3:_="">
    <xsd:import namespace="4ce2abf3-28de-4c50-aaa0-277f34cbeeaa"/>
    <xsd:import namespace="b4ad8ab6-4a7f-404e-9f4b-a4f22f616b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2abf3-28de-4c50-aaa0-277f34cbee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ad8ab6-4a7f-404e-9f4b-a4f22f616bb4" elementFormDefault="qualified">
    <xsd:import namespace="http://schemas.microsoft.com/office/2006/documentManagement/types"/>
    <xsd:import namespace="http://schemas.microsoft.com/office/infopath/2007/PartnerControls"/>
    <xsd:element name="SharedWithUsers" ma:index="17"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8015f7-6eed-4b95-b3d7-71402f9941a6}" ma:internalName="TaxCatchAll" ma:showField="CatchAllData" ma:web="b4ad8ab6-4a7f-404e-9f4b-a4f22f616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4ad8ab6-4a7f-404e-9f4b-a4f22f616bb4" xsi:nil="true"/>
    <lcf76f155ced4ddcb4097134ff3c332f xmlns="4ce2abf3-28de-4c50-aaa0-277f34cbee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A3E472-E669-4FF2-8E7A-9572AEBBF0FB}">
  <ds:schemaRefs>
    <ds:schemaRef ds:uri="http://schemas.microsoft.com/sharepoint/v3/contenttype/forms"/>
  </ds:schemaRefs>
</ds:datastoreItem>
</file>

<file path=customXml/itemProps2.xml><?xml version="1.0" encoding="utf-8"?>
<ds:datastoreItem xmlns:ds="http://schemas.openxmlformats.org/officeDocument/2006/customXml" ds:itemID="{133BECE1-85D3-4CC8-8354-717505C58B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2abf3-28de-4c50-aaa0-277f34cbeeaa"/>
    <ds:schemaRef ds:uri="b4ad8ab6-4a7f-404e-9f4b-a4f22f616b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ADF222-4087-4877-8761-AD26F68C4BAD}">
  <ds:schemaRefs>
    <ds:schemaRef ds:uri="http://schemas.microsoft.com/office/2006/metadata/properties"/>
    <ds:schemaRef ds:uri="http://schemas.microsoft.com/office/infopath/2007/PartnerControls"/>
    <ds:schemaRef ds:uri="b4ad8ab6-4a7f-404e-9f4b-a4f22f616bb4"/>
    <ds:schemaRef ds:uri="4ce2abf3-28de-4c50-aaa0-277f34cbeeaa"/>
  </ds:schemaRefs>
</ds:datastoreItem>
</file>

<file path=docProps/app.xml><?xml version="1.0" encoding="utf-8"?>
<Properties xmlns="http://schemas.openxmlformats.org/officeDocument/2006/extended-properties" xmlns:vt="http://schemas.openxmlformats.org/officeDocument/2006/docPropsVTypes">
  <Template>Parcel</Template>
  <TotalTime>8116</TotalTime>
  <Words>606</Words>
  <Application>Microsoft Office PowerPoint</Application>
  <PresentationFormat>Custom</PresentationFormat>
  <Paragraphs>31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Parcel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Title </dc:title>
  <dc:creator>Lisa Piazza</dc:creator>
  <cp:lastModifiedBy>Beeland, Holley</cp:lastModifiedBy>
  <cp:revision>44</cp:revision>
  <cp:lastPrinted>2018-07-01T15:24:09Z</cp:lastPrinted>
  <dcterms:created xsi:type="dcterms:W3CDTF">2018-07-01T11:36:26Z</dcterms:created>
  <dcterms:modified xsi:type="dcterms:W3CDTF">2025-01-13T17:20:00Z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0x0101003AD2701CC4E56D4EAE48C343967FBC24</vt:lpwstr>
  </property>
</Properties>
</file>