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2E50"/>
    <a:srgbClr val="243A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2B15AF-987F-51D7-1AAC-484192941A3D}" v="13" dt="2024-10-21T18:09:11.0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6327"/>
  </p:normalViewPr>
  <p:slideViewPr>
    <p:cSldViewPr snapToGrid="0" snapToObjects="1" showGuides="1">
      <p:cViewPr varScale="1">
        <p:scale>
          <a:sx n="119" d="100"/>
          <a:sy n="119" d="100"/>
        </p:scale>
        <p:origin x="760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ssuman, Emmanuella" userId="S::nys594@mocs.utc.edu::547c9c7a-69d0-45a6-a04e-ec03213e6768" providerId="AD" clId="Web-{072B15AF-987F-51D7-1AAC-484192941A3D}"/>
    <pc:docChg chg="addSld delSld modSld">
      <pc:chgData name="Essuman, Emmanuella" userId="S::nys594@mocs.utc.edu::547c9c7a-69d0-45a6-a04e-ec03213e6768" providerId="AD" clId="Web-{072B15AF-987F-51D7-1AAC-484192941A3D}" dt="2024-10-21T18:09:11.031" v="11"/>
      <pc:docMkLst>
        <pc:docMk/>
      </pc:docMkLst>
      <pc:sldChg chg="new del">
        <pc:chgData name="Essuman, Emmanuella" userId="S::nys594@mocs.utc.edu::547c9c7a-69d0-45a6-a04e-ec03213e6768" providerId="AD" clId="Web-{072B15AF-987F-51D7-1AAC-484192941A3D}" dt="2024-10-21T18:09:11.031" v="11"/>
        <pc:sldMkLst>
          <pc:docMk/>
          <pc:sldMk cId="1409620240" sldId="257"/>
        </pc:sldMkLst>
      </pc:sldChg>
      <pc:sldChg chg="addSp delSp modSp new del">
        <pc:chgData name="Essuman, Emmanuella" userId="S::nys594@mocs.utc.edu::547c9c7a-69d0-45a6-a04e-ec03213e6768" providerId="AD" clId="Web-{072B15AF-987F-51D7-1AAC-484192941A3D}" dt="2024-10-21T18:09:07.640" v="10"/>
        <pc:sldMkLst>
          <pc:docMk/>
          <pc:sldMk cId="3557350237" sldId="258"/>
        </pc:sldMkLst>
        <pc:spChg chg="del">
          <ac:chgData name="Essuman, Emmanuella" userId="S::nys594@mocs.utc.edu::547c9c7a-69d0-45a6-a04e-ec03213e6768" providerId="AD" clId="Web-{072B15AF-987F-51D7-1AAC-484192941A3D}" dt="2024-10-21T18:08:56.046" v="2"/>
          <ac:spMkLst>
            <pc:docMk/>
            <pc:sldMk cId="3557350237" sldId="258"/>
            <ac:spMk id="3" creationId="{477DA269-DB80-328D-C186-5FFE016FD186}"/>
          </ac:spMkLst>
        </pc:spChg>
        <pc:graphicFrameChg chg="add mod ord modGraphic">
          <ac:chgData name="Essuman, Emmanuella" userId="S::nys594@mocs.utc.edu::547c9c7a-69d0-45a6-a04e-ec03213e6768" providerId="AD" clId="Web-{072B15AF-987F-51D7-1AAC-484192941A3D}" dt="2024-10-21T18:09:01.562" v="9"/>
          <ac:graphicFrameMkLst>
            <pc:docMk/>
            <pc:sldMk cId="3557350237" sldId="258"/>
            <ac:graphicFrameMk id="4" creationId="{D8D9E3C4-81F2-7B92-A5C0-05F5A64A92DB}"/>
          </ac:graphicFrameMkLst>
        </pc:graphicFrameChg>
      </pc:sldChg>
    </pc:docChg>
  </pc:docChgLst>
  <pc:docChgLst>
    <pc:chgData name="Beeland, Holley" userId="c6f72b52-6cef-43a6-b732-608bfad2f361" providerId="ADAL" clId="{F0F48E60-421D-E84E-B613-6A65562E71C4}"/>
    <pc:docChg chg="custSel modMainMaster">
      <pc:chgData name="Beeland, Holley" userId="c6f72b52-6cef-43a6-b732-608bfad2f361" providerId="ADAL" clId="{F0F48E60-421D-E84E-B613-6A65562E71C4}" dt="2024-07-31T17:39:19.809" v="17" actId="478"/>
      <pc:docMkLst>
        <pc:docMk/>
      </pc:docMkLst>
      <pc:sldMasterChg chg="addSp delSp modSp mod">
        <pc:chgData name="Beeland, Holley" userId="c6f72b52-6cef-43a6-b732-608bfad2f361" providerId="ADAL" clId="{F0F48E60-421D-E84E-B613-6A65562E71C4}" dt="2024-07-31T17:39:19.809" v="17" actId="478"/>
        <pc:sldMasterMkLst>
          <pc:docMk/>
          <pc:sldMasterMk cId="271810430" sldId="2147483648"/>
        </pc:sldMasterMkLst>
        <pc:picChg chg="add mod">
          <ac:chgData name="Beeland, Holley" userId="c6f72b52-6cef-43a6-b732-608bfad2f361" providerId="ADAL" clId="{F0F48E60-421D-E84E-B613-6A65562E71C4}" dt="2024-07-31T17:39:13.033" v="16" actId="1076"/>
          <ac:picMkLst>
            <pc:docMk/>
            <pc:sldMasterMk cId="271810430" sldId="2147483648"/>
            <ac:picMk id="7" creationId="{C96034AC-AC45-C426-7ADB-9C3F940C5187}"/>
          </ac:picMkLst>
        </pc:picChg>
      </pc:sldMasterChg>
    </pc:docChg>
  </pc:docChgLst>
  <pc:docChgLst>
    <pc:chgData name="Beeland, Holley" userId="c6f72b52-6cef-43a6-b732-608bfad2f361" providerId="ADAL" clId="{D4949232-9AAA-9B4C-AC56-3A5F66A7DBA9}"/>
    <pc:docChg chg="custSel modMainMaster">
      <pc:chgData name="Beeland, Holley" userId="c6f72b52-6cef-43a6-b732-608bfad2f361" providerId="ADAL" clId="{D4949232-9AAA-9B4C-AC56-3A5F66A7DBA9}" dt="2022-10-06T14:42:44.778" v="28" actId="1036"/>
      <pc:docMkLst>
        <pc:docMk/>
      </pc:docMkLst>
      <pc:sldMasterChg chg="addSp delSp modSp mod">
        <pc:chgData name="Beeland, Holley" userId="c6f72b52-6cef-43a6-b732-608bfad2f361" providerId="ADAL" clId="{D4949232-9AAA-9B4C-AC56-3A5F66A7DBA9}" dt="2022-10-06T14:42:44.778" v="28" actId="1036"/>
        <pc:sldMasterMkLst>
          <pc:docMk/>
          <pc:sldMasterMk cId="271810430" sldId="2147483648"/>
        </pc:sldMasterMkLst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50FE4-B9BB-8045-88AD-5780B2F71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2672" y="1122363"/>
            <a:ext cx="11000509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2D75B5-09D2-3C48-B09F-95A2AD908D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2673" y="3602038"/>
            <a:ext cx="110005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20809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BC50A6-EDAE-6441-BE94-6D6B0E425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672" y="365125"/>
            <a:ext cx="1100050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9E03E7-ABCD-4D4B-929F-DB7FC963F1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2673" y="1825625"/>
            <a:ext cx="11000508" cy="372312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64340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3A59E6-4BE2-B34D-B006-5648C667AB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878282" cy="51559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43C48C-D35D-8F4E-88CD-14E99E21A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88818" y="365125"/>
            <a:ext cx="7983682" cy="515591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27394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0717F-451A-DC40-8E97-7D343B7E6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672" y="365125"/>
            <a:ext cx="1101436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A000C-2779-4744-85DA-87991CD69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672" y="1825625"/>
            <a:ext cx="11014364" cy="37231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4819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4176B-5D24-A646-BC1A-B80B851622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467" y="1197120"/>
            <a:ext cx="1102764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A24211-2D47-8942-A80C-D8BAC7E5E4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2468" y="4076845"/>
            <a:ext cx="1102764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1744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D008C-D7F1-6B44-BCE4-A572024E11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65125"/>
            <a:ext cx="1100050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51D95-F5C7-A04F-A82E-2B1AC0A96E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825625"/>
            <a:ext cx="5394960" cy="36607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2A2BB7-3DC7-E94D-AC98-DFC5099710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5148" y="1825625"/>
            <a:ext cx="5394960" cy="36607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44537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06341-91EE-9C40-8B4B-D8A635935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260" y="365125"/>
            <a:ext cx="10962899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B8ADF5-2C9E-0D43-B6BF-25F45D69F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4260" y="1681163"/>
            <a:ext cx="539496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6BE3C2-7CD4-1446-8B3D-95713551F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4260" y="2505075"/>
            <a:ext cx="5394960" cy="30713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C82DA0-A0EF-A747-A055-8F986F644D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39496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A926AE-627D-1C48-BCDE-DC31531839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394960" cy="30713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9945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C76C9-7FCA-B543-B13E-D1ABA1907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818" y="365125"/>
            <a:ext cx="11014364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63229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4318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B3FCD-3688-BA4D-9417-FA5FBF005E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333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4C1B1-ED5C-9F46-9DF4-ED09B4B34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206" y="987425"/>
            <a:ext cx="6897976" cy="455439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6176BC-65FB-4C43-9770-6AD1F3F80C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333" y="2057400"/>
            <a:ext cx="3932237" cy="348441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669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48DB9-C559-044B-9C45-8223301B1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406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50157A-C2F6-2C4E-AFD2-2AE22A26AE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719060" y="987426"/>
            <a:ext cx="6884122" cy="451283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BDD68D-1EB2-FD45-A8B1-B0F1BD77E4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0406" y="2057400"/>
            <a:ext cx="3932237" cy="34428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8078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5CF6D21-4C27-780B-DB94-3891A16C336B}"/>
              </a:ext>
            </a:extLst>
          </p:cNvPr>
          <p:cNvSpPr/>
          <p:nvPr userDrawn="1"/>
        </p:nvSpPr>
        <p:spPr>
          <a:xfrm>
            <a:off x="0" y="5605272"/>
            <a:ext cx="12188952" cy="1252728"/>
          </a:xfrm>
          <a:prstGeom prst="rect">
            <a:avLst/>
          </a:prstGeom>
          <a:solidFill>
            <a:srgbClr val="0F2E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1128B7-2767-0244-9BF7-D466298DE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B98FD-2EC4-0D4D-9DEF-BCACFFCCA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723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F438DFA-90FA-494E-859E-AF12FA1F6444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/>
          <a:stretch/>
        </p:blipFill>
        <p:spPr>
          <a:xfrm>
            <a:off x="8696361" y="6116968"/>
            <a:ext cx="2657439" cy="32250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96034AC-AC45-C426-7ADB-9C3F940C5187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838200" y="5784709"/>
            <a:ext cx="3316247" cy="89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810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3A67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49734-ADE5-0442-A2E6-8B19941F18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B1E312-051B-4D44-B503-4E4858FE2D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40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ad8ab6-4a7f-404e-9f4b-a4f22f616bb4" xsi:nil="true"/>
    <lcf76f155ced4ddcb4097134ff3c332f xmlns="4ce2abf3-28de-4c50-aaa0-277f34cbeea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2701CC4E56D4EAE48C343967FBC24" ma:contentTypeVersion="19" ma:contentTypeDescription="Create a new document." ma:contentTypeScope="" ma:versionID="3e8eb9a3d4a5fe030da345cd79f8a952">
  <xsd:schema xmlns:xsd="http://www.w3.org/2001/XMLSchema" xmlns:xs="http://www.w3.org/2001/XMLSchema" xmlns:p="http://schemas.microsoft.com/office/2006/metadata/properties" xmlns:ns2="4ce2abf3-28de-4c50-aaa0-277f34cbeeaa" xmlns:ns3="b4ad8ab6-4a7f-404e-9f4b-a4f22f616bb4" targetNamespace="http://schemas.microsoft.com/office/2006/metadata/properties" ma:root="true" ma:fieldsID="4eecbffcdf878bf7de6e402e11f088e7" ns2:_="" ns3:_="">
    <xsd:import namespace="4ce2abf3-28de-4c50-aaa0-277f34cbeeaa"/>
    <xsd:import namespace="b4ad8ab6-4a7f-404e-9f4b-a4f22f616b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e2abf3-28de-4c50-aaa0-277f34cbeea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c8ab95b9-39aa-4b9d-a2e7-0451eedf9b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d8ab6-4a7f-404e-9f4b-a4f22f616bb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18015f7-6eed-4b95-b3d7-71402f9941a6}" ma:internalName="TaxCatchAll" ma:showField="CatchAllData" ma:web="b4ad8ab6-4a7f-404e-9f4b-a4f22f616b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563755F-41DB-4213-9FEC-D8B1D91D25F6}">
  <ds:schemaRefs>
    <ds:schemaRef ds:uri="http://schemas.microsoft.com/office/2006/metadata/properties"/>
    <ds:schemaRef ds:uri="http://schemas.microsoft.com/office/infopath/2007/PartnerControls"/>
    <ds:schemaRef ds:uri="b4ad8ab6-4a7f-404e-9f4b-a4f22f616bb4"/>
    <ds:schemaRef ds:uri="4ce2abf3-28de-4c50-aaa0-277f34cbeeaa"/>
  </ds:schemaRefs>
</ds:datastoreItem>
</file>

<file path=customXml/itemProps2.xml><?xml version="1.0" encoding="utf-8"?>
<ds:datastoreItem xmlns:ds="http://schemas.openxmlformats.org/officeDocument/2006/customXml" ds:itemID="{26DA11B7-9D11-43DE-A293-523FA5513F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926419-24B6-4C3E-8178-7908B6D5E2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ce2abf3-28de-4c50-aaa0-277f34cbeeaa"/>
    <ds:schemaRef ds:uri="b4ad8ab6-4a7f-404e-9f4b-a4f22f616b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Beeland, Holley</dc:creator>
  <cp:lastModifiedBy>Beeland, Holley</cp:lastModifiedBy>
  <cp:revision>10</cp:revision>
  <dcterms:created xsi:type="dcterms:W3CDTF">2018-10-11T15:57:11Z</dcterms:created>
  <dcterms:modified xsi:type="dcterms:W3CDTF">2024-10-21T18:09:12Z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0x0101003AD2701CC4E56D4EAE48C343967FBC24</vt:lpwstr>
  </property>
  <property fmtid="{D5CDD505-2E9C-101B-9397-08002B2CF9AE}" pid="3" name="MediaServiceImageTags">
    <vt:lpwstr/>
  </property>
</Properties>
</file>