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2E50"/>
    <a:srgbClr val="1338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0D8695-DD6A-0241-B614-A1D9436F9737}" v="2" dt="2024-07-31T17:39:47.2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 snapToObjects="1" showGuides="1">
      <p:cViewPr varScale="1">
        <p:scale>
          <a:sx n="119" d="100"/>
          <a:sy n="119" d="100"/>
        </p:scale>
        <p:origin x="1888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eland, Holley" userId="c6f72b52-6cef-43a6-b732-608bfad2f361" providerId="ADAL" clId="{EC7AA7C9-0DDA-A448-BF9B-974D395792E9}"/>
    <pc:docChg chg="custSel modMainMaster">
      <pc:chgData name="Beeland, Holley" userId="c6f72b52-6cef-43a6-b732-608bfad2f361" providerId="ADAL" clId="{EC7AA7C9-0DDA-A448-BF9B-974D395792E9}" dt="2022-10-06T14:41:55.662" v="13" actId="1036"/>
      <pc:docMkLst>
        <pc:docMk/>
      </pc:docMkLst>
      <pc:sldMasterChg chg="addSp delSp modSp mod">
        <pc:chgData name="Beeland, Holley" userId="c6f72b52-6cef-43a6-b732-608bfad2f361" providerId="ADAL" clId="{EC7AA7C9-0DDA-A448-BF9B-974D395792E9}" dt="2022-10-06T14:41:55.662" v="13" actId="1036"/>
        <pc:sldMasterMkLst>
          <pc:docMk/>
          <pc:sldMasterMk cId="1042905476" sldId="2147483756"/>
        </pc:sldMasterMkLst>
        <pc:spChg chg="mod">
          <ac:chgData name="Beeland, Holley" userId="c6f72b52-6cef-43a6-b732-608bfad2f361" providerId="ADAL" clId="{EC7AA7C9-0DDA-A448-BF9B-974D395792E9}" dt="2022-10-06T14:40:28.987" v="0" actId="207"/>
          <ac:spMkLst>
            <pc:docMk/>
            <pc:sldMasterMk cId="1042905476" sldId="2147483756"/>
            <ac:spMk id="2" creationId="{B26B9206-6140-EB4E-94D1-A4DE357DEE64}"/>
          </ac:spMkLst>
        </pc:spChg>
        <pc:spChg chg="add mod topLvl">
          <ac:chgData name="Beeland, Holley" userId="c6f72b52-6cef-43a6-b732-608bfad2f361" providerId="ADAL" clId="{EC7AA7C9-0DDA-A448-BF9B-974D395792E9}" dt="2022-10-06T14:41:44.358" v="10" actId="14100"/>
          <ac:spMkLst>
            <pc:docMk/>
            <pc:sldMasterMk cId="1042905476" sldId="2147483756"/>
            <ac:spMk id="5" creationId="{DE166C25-815F-7CCE-D5A9-7BE4AE4804A2}"/>
          </ac:spMkLst>
        </pc:spChg>
        <pc:grpChg chg="add del mod">
          <ac:chgData name="Beeland, Holley" userId="c6f72b52-6cef-43a6-b732-608bfad2f361" providerId="ADAL" clId="{EC7AA7C9-0DDA-A448-BF9B-974D395792E9}" dt="2022-10-06T14:41:30.767" v="6" actId="478"/>
          <ac:grpSpMkLst>
            <pc:docMk/>
            <pc:sldMasterMk cId="1042905476" sldId="2147483756"/>
            <ac:grpSpMk id="4" creationId="{8E9704BC-9B0D-DACE-F444-65903CDE4D4C}"/>
          </ac:grpSpMkLst>
        </pc:grpChg>
        <pc:grpChg chg="add del mod">
          <ac:chgData name="Beeland, Holley" userId="c6f72b52-6cef-43a6-b732-608bfad2f361" providerId="ADAL" clId="{EC7AA7C9-0DDA-A448-BF9B-974D395792E9}" dt="2022-10-06T14:41:37.846" v="8" actId="165"/>
          <ac:grpSpMkLst>
            <pc:docMk/>
            <pc:sldMasterMk cId="1042905476" sldId="2147483756"/>
            <ac:grpSpMk id="9" creationId="{AB0026B0-89F2-11AB-013F-C8A6A847A9D9}"/>
          </ac:grpSpMkLst>
        </pc:grpChg>
        <pc:picChg chg="add mod topLvl">
          <ac:chgData name="Beeland, Holley" userId="c6f72b52-6cef-43a6-b732-608bfad2f361" providerId="ADAL" clId="{EC7AA7C9-0DDA-A448-BF9B-974D395792E9}" dt="2022-10-06T14:41:55.662" v="13" actId="1036"/>
          <ac:picMkLst>
            <pc:docMk/>
            <pc:sldMasterMk cId="1042905476" sldId="2147483756"/>
            <ac:picMk id="6" creationId="{C97A4FBB-89DB-DBF8-CE04-F687A679E5C6}"/>
          </ac:picMkLst>
        </pc:picChg>
        <pc:picChg chg="add mod topLvl">
          <ac:chgData name="Beeland, Holley" userId="c6f72b52-6cef-43a6-b732-608bfad2f361" providerId="ADAL" clId="{EC7AA7C9-0DDA-A448-BF9B-974D395792E9}" dt="2022-10-06T14:41:55.662" v="13" actId="1036"/>
          <ac:picMkLst>
            <pc:docMk/>
            <pc:sldMasterMk cId="1042905476" sldId="2147483756"/>
            <ac:picMk id="7" creationId="{517BD654-064D-88C2-2467-D2A661F32D79}"/>
          </ac:picMkLst>
        </pc:picChg>
        <pc:picChg chg="mod">
          <ac:chgData name="Beeland, Holley" userId="c6f72b52-6cef-43a6-b732-608bfad2f361" providerId="ADAL" clId="{EC7AA7C9-0DDA-A448-BF9B-974D395792E9}" dt="2022-10-06T14:40:38.181" v="1" actId="164"/>
          <ac:picMkLst>
            <pc:docMk/>
            <pc:sldMasterMk cId="1042905476" sldId="2147483756"/>
            <ac:picMk id="8" creationId="{16762FE7-7F77-2347-A51D-8E3585A0E8AB}"/>
          </ac:picMkLst>
        </pc:picChg>
        <pc:picChg chg="mod">
          <ac:chgData name="Beeland, Holley" userId="c6f72b52-6cef-43a6-b732-608bfad2f361" providerId="ADAL" clId="{EC7AA7C9-0DDA-A448-BF9B-974D395792E9}" dt="2022-10-06T14:40:38.181" v="1" actId="164"/>
          <ac:picMkLst>
            <pc:docMk/>
            <pc:sldMasterMk cId="1042905476" sldId="2147483756"/>
            <ac:picMk id="12" creationId="{E4DE44ED-4403-1049-9323-43C825DA314C}"/>
          </ac:picMkLst>
        </pc:picChg>
        <pc:picChg chg="mod">
          <ac:chgData name="Beeland, Holley" userId="c6f72b52-6cef-43a6-b732-608bfad2f361" providerId="ADAL" clId="{EC7AA7C9-0DDA-A448-BF9B-974D395792E9}" dt="2022-10-06T14:40:38.181" v="1" actId="164"/>
          <ac:picMkLst>
            <pc:docMk/>
            <pc:sldMasterMk cId="1042905476" sldId="2147483756"/>
            <ac:picMk id="15" creationId="{A27D54B7-6CD3-8C46-85F5-5245A154AAE3}"/>
          </ac:picMkLst>
        </pc:picChg>
      </pc:sldMasterChg>
    </pc:docChg>
  </pc:docChgLst>
  <pc:docChgLst>
    <pc:chgData name="Beeland, Holley" userId="c6f72b52-6cef-43a6-b732-608bfad2f361" providerId="ADAL" clId="{200D8695-DD6A-0241-B614-A1D9436F9737}"/>
    <pc:docChg chg="custSel modMainMaster">
      <pc:chgData name="Beeland, Holley" userId="c6f72b52-6cef-43a6-b732-608bfad2f361" providerId="ADAL" clId="{200D8695-DD6A-0241-B614-A1D9436F9737}" dt="2024-07-31T17:40:03.090" v="10" actId="478"/>
      <pc:docMkLst>
        <pc:docMk/>
      </pc:docMkLst>
      <pc:sldMasterChg chg="addSp delSp modSp mod">
        <pc:chgData name="Beeland, Holley" userId="c6f72b52-6cef-43a6-b732-608bfad2f361" providerId="ADAL" clId="{200D8695-DD6A-0241-B614-A1D9436F9737}" dt="2024-07-31T17:40:03.090" v="10" actId="478"/>
        <pc:sldMasterMkLst>
          <pc:docMk/>
          <pc:sldMasterMk cId="1042905476" sldId="2147483756"/>
        </pc:sldMasterMkLst>
        <pc:picChg chg="add del mod">
          <ac:chgData name="Beeland, Holley" userId="c6f72b52-6cef-43a6-b732-608bfad2f361" providerId="ADAL" clId="{200D8695-DD6A-0241-B614-A1D9436F9737}" dt="2024-07-31T17:40:03.090" v="10" actId="478"/>
          <ac:picMkLst>
            <pc:docMk/>
            <pc:sldMasterMk cId="1042905476" sldId="2147483756"/>
            <ac:picMk id="4" creationId="{263C59F5-3D26-30E8-EA87-4C74F3519575}"/>
          </ac:picMkLst>
        </pc:picChg>
        <pc:picChg chg="add mod">
          <ac:chgData name="Beeland, Holley" userId="c6f72b52-6cef-43a6-b732-608bfad2f361" providerId="ADAL" clId="{200D8695-DD6A-0241-B614-A1D9436F9737}" dt="2024-07-31T17:39:57.363" v="9" actId="1076"/>
          <ac:picMkLst>
            <pc:docMk/>
            <pc:sldMasterMk cId="1042905476" sldId="2147483756"/>
            <ac:picMk id="6" creationId="{79997DAE-480C-AD53-834D-E3345FB74404}"/>
          </ac:picMkLst>
        </pc:picChg>
        <pc:picChg chg="del">
          <ac:chgData name="Beeland, Holley" userId="c6f72b52-6cef-43a6-b732-608bfad2f361" providerId="ADAL" clId="{200D8695-DD6A-0241-B614-A1D9436F9737}" dt="2024-07-31T17:26:10.920" v="6" actId="478"/>
          <ac:picMkLst>
            <pc:docMk/>
            <pc:sldMasterMk cId="1042905476" sldId="2147483756"/>
            <ac:picMk id="6" creationId="{C97A4FBB-89DB-DBF8-CE04-F687A679E5C6}"/>
          </ac:picMkLst>
        </pc:picChg>
      </pc:sldMasterChg>
    </pc:docChg>
  </pc:docChgLst>
  <pc:docChgLst>
    <pc:chgData name="Beeland, Holley" userId="c6f72b52-6cef-43a6-b732-608bfad2f361" providerId="ADAL" clId="{BA48FF67-C507-8C47-9B67-124D746254AB}"/>
    <pc:docChg chg="undo custSel modMainMaster">
      <pc:chgData name="Beeland, Holley" userId="c6f72b52-6cef-43a6-b732-608bfad2f361" providerId="ADAL" clId="{BA48FF67-C507-8C47-9B67-124D746254AB}" dt="2023-01-24T13:06:30.597" v="1" actId="478"/>
      <pc:docMkLst>
        <pc:docMk/>
      </pc:docMkLst>
      <pc:sldMasterChg chg="addSp delSp mod">
        <pc:chgData name="Beeland, Holley" userId="c6f72b52-6cef-43a6-b732-608bfad2f361" providerId="ADAL" clId="{BA48FF67-C507-8C47-9B67-124D746254AB}" dt="2023-01-24T13:06:30.597" v="1" actId="478"/>
        <pc:sldMasterMkLst>
          <pc:docMk/>
          <pc:sldMasterMk cId="1042905476" sldId="2147483756"/>
        </pc:sldMasterMkLst>
        <pc:picChg chg="add del">
          <ac:chgData name="Beeland, Holley" userId="c6f72b52-6cef-43a6-b732-608bfad2f361" providerId="ADAL" clId="{BA48FF67-C507-8C47-9B67-124D746254AB}" dt="2023-01-24T13:06:30.597" v="1" actId="478"/>
          <ac:picMkLst>
            <pc:docMk/>
            <pc:sldMasterMk cId="1042905476" sldId="2147483756"/>
            <ac:picMk id="6" creationId="{C97A4FBB-89DB-DBF8-CE04-F687A679E5C6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B701C-2889-E04D-9F40-69901883CD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45B37B-C594-1E44-9AEE-4DCBBC4E2E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005626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C949D-1A73-1241-A129-0AADDF7A7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4A5472-A713-0F40-BBDE-B07E4D5B6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0260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96266C-00B3-6442-A286-EC03D29592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5B5275-15CA-454F-A41B-29A8E8D5B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18598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28920-5285-4F4B-92EA-3E1F71D00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04E54-8DDC-E54E-988F-BEA74DA2AE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882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F27A3-F8A7-364F-8259-2B58C3108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7BF859-0AE5-884D-825A-9794E9F65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489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447A1-00E9-4741-87F7-70BEEB117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7815C-77AA-8B41-A1F2-52C8504CAC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19E3BC-D98A-8C45-B417-387E737605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92587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2F95C-C42A-7E4A-B7DA-570CA0E39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28E247-B6B6-784A-A2A4-8A6F5425E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6955EC-8DA0-BB42-ACE3-08D3D55D2C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04FB98-456A-F844-9AF1-6807E55D3F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3BBD3F-4F14-E947-982B-10951C17E0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65643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8AD6C-78D2-7444-B306-4BBFEB3F7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5794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5227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87A62-9CAE-E04A-A77F-25EC53EE0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FCE43-BD20-4D48-A0EE-0851562ABB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A28063-4C27-664F-867E-4F491948A6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3829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B6929-D1C7-D249-A336-9E2A0428C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C1DC99-83E7-1142-9C54-FFA1404C93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3348CF-2C4B-0D47-B5F0-EC46F114D3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3679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6B9206-6140-EB4E-94D1-A4DE357DE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350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22915-E5E3-F24B-ABFF-E7753B9A2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14008"/>
            <a:ext cx="7886700" cy="3863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66C25-815F-7CCE-D5A9-7BE4AE4804A2}"/>
              </a:ext>
            </a:extLst>
          </p:cNvPr>
          <p:cNvSpPr/>
          <p:nvPr userDrawn="1"/>
        </p:nvSpPr>
        <p:spPr>
          <a:xfrm>
            <a:off x="0" y="5771300"/>
            <a:ext cx="9144000" cy="1086700"/>
          </a:xfrm>
          <a:prstGeom prst="rect">
            <a:avLst/>
          </a:prstGeom>
          <a:solidFill>
            <a:srgbClr val="0F2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7BD654-064D-88C2-2467-D2A661F32D79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6210110" y="6228032"/>
            <a:ext cx="2305240" cy="2797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9997DAE-480C-AD53-834D-E3345FB74404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22321" y="5927159"/>
            <a:ext cx="2876337" cy="77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905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F2E5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77A94-5FC5-E14C-8FF8-422AF5E49A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C4862A-B5FC-A540-9245-99801D6B5C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302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2701CC4E56D4EAE48C343967FBC24" ma:contentTypeVersion="19" ma:contentTypeDescription="Create a new document." ma:contentTypeScope="" ma:versionID="3e8eb9a3d4a5fe030da345cd79f8a952">
  <xsd:schema xmlns:xsd="http://www.w3.org/2001/XMLSchema" xmlns:xs="http://www.w3.org/2001/XMLSchema" xmlns:p="http://schemas.microsoft.com/office/2006/metadata/properties" xmlns:ns2="4ce2abf3-28de-4c50-aaa0-277f34cbeeaa" xmlns:ns3="b4ad8ab6-4a7f-404e-9f4b-a4f22f616bb4" targetNamespace="http://schemas.microsoft.com/office/2006/metadata/properties" ma:root="true" ma:fieldsID="4eecbffcdf878bf7de6e402e11f088e7" ns2:_="" ns3:_="">
    <xsd:import namespace="4ce2abf3-28de-4c50-aaa0-277f34cbeeaa"/>
    <xsd:import namespace="b4ad8ab6-4a7f-404e-9f4b-a4f22f616b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e2abf3-28de-4c50-aaa0-277f34cbee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8ab95b9-39aa-4b9d-a2e7-0451eedf9b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d8ab6-4a7f-404e-9f4b-a4f22f616bb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18015f7-6eed-4b95-b3d7-71402f9941a6}" ma:internalName="TaxCatchAll" ma:showField="CatchAllData" ma:web="b4ad8ab6-4a7f-404e-9f4b-a4f22f616b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ad8ab6-4a7f-404e-9f4b-a4f22f616bb4" xsi:nil="true"/>
    <lcf76f155ced4ddcb4097134ff3c332f xmlns="4ce2abf3-28de-4c50-aaa0-277f34cbeea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AEE89C7-25B3-4086-98C0-89814F533506}"/>
</file>

<file path=customXml/itemProps2.xml><?xml version="1.0" encoding="utf-8"?>
<ds:datastoreItem xmlns:ds="http://schemas.openxmlformats.org/officeDocument/2006/customXml" ds:itemID="{99FCACAB-C4CF-41B7-ACDD-BACCFA30EA9B}"/>
</file>

<file path=customXml/itemProps3.xml><?xml version="1.0" encoding="utf-8"?>
<ds:datastoreItem xmlns:ds="http://schemas.openxmlformats.org/officeDocument/2006/customXml" ds:itemID="{9E0A1956-579C-4EC7-A2DF-6FB839D45C8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1303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Beeland, Holley</dc:creator>
  <cp:lastModifiedBy>Beeland, Holley</cp:lastModifiedBy>
  <cp:revision>9</cp:revision>
  <dcterms:created xsi:type="dcterms:W3CDTF">2018-10-10T19:34:28Z</dcterms:created>
  <dcterms:modified xsi:type="dcterms:W3CDTF">2024-07-31T17:40:07Z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0x0101003AD2701CC4E56D4EAE48C343967FBC24</vt:lpwstr>
  </property>
</Properties>
</file>