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E50"/>
    <a:srgbClr val="233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161014-6A5F-A442-89CD-D4F2C895AFAE}" v="5" dt="2024-07-31T17:33:38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54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land, Holley" userId="c6f72b52-6cef-43a6-b732-608bfad2f361" providerId="ADAL" clId="{97161014-6A5F-A442-89CD-D4F2C895AFAE}"/>
    <pc:docChg chg="undo custSel modSld modMainMaster">
      <pc:chgData name="Beeland, Holley" userId="c6f72b52-6cef-43a6-b732-608bfad2f361" providerId="ADAL" clId="{97161014-6A5F-A442-89CD-D4F2C895AFAE}" dt="2024-07-31T17:34:03.380" v="27" actId="478"/>
      <pc:docMkLst>
        <pc:docMk/>
      </pc:docMkLst>
      <pc:sldChg chg="addSp delSp modSp mod">
        <pc:chgData name="Beeland, Holley" userId="c6f72b52-6cef-43a6-b732-608bfad2f361" providerId="ADAL" clId="{97161014-6A5F-A442-89CD-D4F2C895AFAE}" dt="2024-07-31T17:26:30.566" v="2" actId="478"/>
        <pc:sldMkLst>
          <pc:docMk/>
          <pc:sldMk cId="2350001031" sldId="256"/>
        </pc:sldMkLst>
        <pc:picChg chg="add del mod">
          <ac:chgData name="Beeland, Holley" userId="c6f72b52-6cef-43a6-b732-608bfad2f361" providerId="ADAL" clId="{97161014-6A5F-A442-89CD-D4F2C895AFAE}" dt="2024-07-31T17:26:30.566" v="2" actId="478"/>
          <ac:picMkLst>
            <pc:docMk/>
            <pc:sldMk cId="2350001031" sldId="256"/>
            <ac:picMk id="4" creationId="{DD3E4989-004C-DA53-0C60-5ACFD1FDD531}"/>
          </ac:picMkLst>
        </pc:picChg>
      </pc:sldChg>
      <pc:sldMasterChg chg="addSp delSp modSp mod">
        <pc:chgData name="Beeland, Holley" userId="c6f72b52-6cef-43a6-b732-608bfad2f361" providerId="ADAL" clId="{97161014-6A5F-A442-89CD-D4F2C895AFAE}" dt="2024-07-31T17:34:03.380" v="27" actId="478"/>
        <pc:sldMasterMkLst>
          <pc:docMk/>
          <pc:sldMasterMk cId="180717246" sldId="2147483648"/>
        </pc:sldMasterMkLst>
        <pc:spChg chg="mod">
          <ac:chgData name="Beeland, Holley" userId="c6f72b52-6cef-43a6-b732-608bfad2f361" providerId="ADAL" clId="{97161014-6A5F-A442-89CD-D4F2C895AFAE}" dt="2024-07-31T17:27:38.226" v="13" actId="12788"/>
          <ac:spMkLst>
            <pc:docMk/>
            <pc:sldMasterMk cId="180717246" sldId="2147483648"/>
            <ac:spMk id="4" creationId="{E1F1CA8C-BB77-2D08-5053-116C901B2F01}"/>
          </ac:spMkLst>
        </pc:spChg>
        <pc:picChg chg="add del mod">
          <ac:chgData name="Beeland, Holley" userId="c6f72b52-6cef-43a6-b732-608bfad2f361" providerId="ADAL" clId="{97161014-6A5F-A442-89CD-D4F2C895AFAE}" dt="2024-07-31T17:34:03.380" v="27" actId="478"/>
          <ac:picMkLst>
            <pc:docMk/>
            <pc:sldMasterMk cId="180717246" sldId="2147483648"/>
            <ac:picMk id="5" creationId="{6DCD0001-4EEB-854F-495F-DCEE6B2DD619}"/>
          </ac:picMkLst>
        </pc:picChg>
        <pc:picChg chg="add mod">
          <ac:chgData name="Beeland, Holley" userId="c6f72b52-6cef-43a6-b732-608bfad2f361" providerId="ADAL" clId="{97161014-6A5F-A442-89CD-D4F2C895AFAE}" dt="2024-07-31T17:34:01.144" v="26" actId="554"/>
          <ac:picMkLst>
            <pc:docMk/>
            <pc:sldMasterMk cId="180717246" sldId="2147483648"/>
            <ac:picMk id="7" creationId="{E10F4952-F304-CCED-A896-E5BD1AEB5128}"/>
          </ac:picMkLst>
        </pc:picChg>
        <pc:picChg chg="del">
          <ac:chgData name="Beeland, Holley" userId="c6f72b52-6cef-43a6-b732-608bfad2f361" providerId="ADAL" clId="{97161014-6A5F-A442-89CD-D4F2C895AFAE}" dt="2024-07-31T17:28:07.159" v="19" actId="478"/>
          <ac:picMkLst>
            <pc:docMk/>
            <pc:sldMasterMk cId="180717246" sldId="2147483648"/>
            <ac:picMk id="9" creationId="{58C005BF-1189-5345-9B57-AC4C13E8D322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B463-B95B-4740-AAA9-29B6EFED9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109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500"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10B53-9C4B-7E4B-8AD2-F18FA7281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109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896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07837-2601-CB4E-AC91-8EE17BF2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892925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A9CE3-FC71-A846-85F2-3094332A9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1825625"/>
            <a:ext cx="8929255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2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A8B52-8A9A-CB4C-A4B4-B4436A55B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505700" y="365125"/>
            <a:ext cx="2628900" cy="611187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0914C-3083-8241-8DD7-8574F23DD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8818" y="365125"/>
            <a:ext cx="6764481" cy="611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845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CAE81-BBC9-184D-BB39-449F0BE9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963" y="365125"/>
            <a:ext cx="8929255" cy="1325563"/>
          </a:xfrm>
        </p:spPr>
        <p:txBody>
          <a:bodyPr/>
          <a:lstStyle>
            <a:lvl1pPr>
              <a:defRPr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AB9D7-80C1-7A4F-BA1E-C96C049AB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963" y="1825625"/>
            <a:ext cx="892925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80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946A-37FE-674A-91DA-5F3E23F4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04" y="1709738"/>
            <a:ext cx="9143423" cy="2852737"/>
          </a:xfrm>
        </p:spPr>
        <p:txBody>
          <a:bodyPr anchor="b">
            <a:normAutofit/>
          </a:bodyPr>
          <a:lstStyle>
            <a:lvl1pPr>
              <a:defRPr sz="5500"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2B46C-1BAB-6F4F-B445-58E6B423B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104" y="4589463"/>
            <a:ext cx="914342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5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EA189-26E6-2F44-BEC4-D517B7627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81" y="365125"/>
            <a:ext cx="9213274" cy="1325563"/>
          </a:xfrm>
        </p:spPr>
        <p:txBody>
          <a:bodyPr/>
          <a:lstStyle>
            <a:lvl1pPr>
              <a:defRPr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52B2B-6E02-5145-9218-74E06A769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181" y="1825625"/>
            <a:ext cx="448056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A08C1-4576-E44F-9A78-52DC52A95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6895" y="1825625"/>
            <a:ext cx="448056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71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F02B-9F84-F84A-A10C-E357A3408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25" y="355600"/>
            <a:ext cx="9280958" cy="1325563"/>
          </a:xfrm>
        </p:spPr>
        <p:txBody>
          <a:bodyPr/>
          <a:lstStyle>
            <a:lvl1pPr>
              <a:defRPr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B83FFD-68FA-6149-89FF-5D0A4CA02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406" y="1681163"/>
            <a:ext cx="44805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6DA95-36CA-4C44-8488-99F720D5B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406" y="2505075"/>
            <a:ext cx="44805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21EA47-CCFC-714B-9A1F-4DFC991C5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93823" y="1681163"/>
            <a:ext cx="44805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C115F-2C10-F149-95F7-B0C0E0AAC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93823" y="2505075"/>
            <a:ext cx="44805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455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D680-6BCD-FF47-9815-E70D0FFD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365125"/>
            <a:ext cx="9178637" cy="1325563"/>
          </a:xfrm>
        </p:spPr>
        <p:txBody>
          <a:bodyPr/>
          <a:lstStyle>
            <a:lvl1pPr>
              <a:defRPr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58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61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49FA-3C40-F74B-AB5E-EF5D065D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6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4CCA5-13A0-ED42-87F2-B61774B14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133" y="987425"/>
            <a:ext cx="505532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17BEF-6DCE-4147-875A-95182DD53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26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82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E947-AB26-F145-8A3B-C0BF43C6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4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FEB13-25AA-1044-8016-B42C4C2FC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9842" y="987425"/>
            <a:ext cx="50276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FCAD8-EDA5-C043-B794-6C0313B71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504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49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F1CA8C-BB77-2D08-5053-116C901B2F01}"/>
              </a:ext>
            </a:extLst>
          </p:cNvPr>
          <p:cNvSpPr/>
          <p:nvPr userDrawn="1"/>
        </p:nvSpPr>
        <p:spPr>
          <a:xfrm>
            <a:off x="10134600" y="0"/>
            <a:ext cx="2057400" cy="6858000"/>
          </a:xfrm>
          <a:prstGeom prst="rect">
            <a:avLst/>
          </a:prstGeom>
          <a:solidFill>
            <a:srgbClr val="0F2E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66ECDA-D918-0647-97C6-63E08611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292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17F1A-7DC3-4B48-A432-32D697F7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9292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AA8CC7-F187-2B40-A8D8-B9707912029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10368601" y="5257917"/>
            <a:ext cx="1627282" cy="6584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0F4952-F304-CCED-A896-E5BD1AEB512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92080" y="799021"/>
            <a:ext cx="1828800" cy="220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baseline="0">
          <a:solidFill>
            <a:srgbClr val="0F2E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2668B-0567-834F-B216-8A2F05F7D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46843-80F3-ED4C-9EF6-D7990240F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1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2701CC4E56D4EAE48C343967FBC24" ma:contentTypeVersion="19" ma:contentTypeDescription="Create a new document." ma:contentTypeScope="" ma:versionID="3e8eb9a3d4a5fe030da345cd79f8a952">
  <xsd:schema xmlns:xsd="http://www.w3.org/2001/XMLSchema" xmlns:xs="http://www.w3.org/2001/XMLSchema" xmlns:p="http://schemas.microsoft.com/office/2006/metadata/properties" xmlns:ns2="4ce2abf3-28de-4c50-aaa0-277f34cbeeaa" xmlns:ns3="b4ad8ab6-4a7f-404e-9f4b-a4f22f616bb4" targetNamespace="http://schemas.microsoft.com/office/2006/metadata/properties" ma:root="true" ma:fieldsID="4eecbffcdf878bf7de6e402e11f088e7" ns2:_="" ns3:_="">
    <xsd:import namespace="4ce2abf3-28de-4c50-aaa0-277f34cbeeaa"/>
    <xsd:import namespace="b4ad8ab6-4a7f-404e-9f4b-a4f22f616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2abf3-28de-4c50-aaa0-277f34cbe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d8ab6-4a7f-404e-9f4b-a4f22f616b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8015f7-6eed-4b95-b3d7-71402f9941a6}" ma:internalName="TaxCatchAll" ma:showField="CatchAllData" ma:web="b4ad8ab6-4a7f-404e-9f4b-a4f22f616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ad8ab6-4a7f-404e-9f4b-a4f22f616bb4" xsi:nil="true"/>
    <lcf76f155ced4ddcb4097134ff3c332f xmlns="4ce2abf3-28de-4c50-aaa0-277f34cbeea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A62DBA-CC56-428A-88F3-82BB2DCE21A7}"/>
</file>

<file path=customXml/itemProps2.xml><?xml version="1.0" encoding="utf-8"?>
<ds:datastoreItem xmlns:ds="http://schemas.openxmlformats.org/officeDocument/2006/customXml" ds:itemID="{8D65330C-F9BA-446E-83E9-6ABF251B69F4}"/>
</file>

<file path=customXml/itemProps3.xml><?xml version="1.0" encoding="utf-8"?>
<ds:datastoreItem xmlns:ds="http://schemas.openxmlformats.org/officeDocument/2006/customXml" ds:itemID="{0310F3BE-6FF5-4822-AA9F-74558FE035F2}"/>
</file>

<file path=docProps/app.xml><?xml version="1.0" encoding="utf-8"?>
<Properties xmlns="http://schemas.openxmlformats.org/officeDocument/2006/extended-properties" xmlns:vt="http://schemas.openxmlformats.org/officeDocument/2006/docPropsVTypes">
  <TotalTime>7154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Beeland, Holley</dc:creator>
  <cp:lastModifiedBy>Beeland, Holley</cp:lastModifiedBy>
  <cp:revision>6</cp:revision>
  <dcterms:created xsi:type="dcterms:W3CDTF">2018-10-11T15:47:04Z</dcterms:created>
  <dcterms:modified xsi:type="dcterms:W3CDTF">2024-07-31T17:34:08Z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0x0101003AD2701CC4E56D4EAE48C343967FBC24</vt:lpwstr>
  </property>
</Properties>
</file>