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E50"/>
    <a:srgbClr val="1338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3A0029-BE30-8A40-BEF6-F92668DCF6CD}" v="3" dt="2024-07-31T17:34:49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1"/>
    <p:restoredTop sz="94677"/>
  </p:normalViewPr>
  <p:slideViewPr>
    <p:cSldViewPr snapToGrid="0" snapToObjects="1" showGuides="1">
      <p:cViewPr varScale="1">
        <p:scale>
          <a:sx n="125" d="100"/>
          <a:sy n="125" d="100"/>
        </p:scale>
        <p:origin x="168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land, Holley" userId="c6f72b52-6cef-43a6-b732-608bfad2f361" providerId="ADAL" clId="{F03A0029-BE30-8A40-BEF6-F92668DCF6CD}"/>
    <pc:docChg chg="custSel modSld modMainMaster">
      <pc:chgData name="Beeland, Holley" userId="c6f72b52-6cef-43a6-b732-608bfad2f361" providerId="ADAL" clId="{F03A0029-BE30-8A40-BEF6-F92668DCF6CD}" dt="2024-07-31T17:35:16.457" v="9" actId="478"/>
      <pc:docMkLst>
        <pc:docMk/>
      </pc:docMkLst>
      <pc:sldChg chg="addSp modSp">
        <pc:chgData name="Beeland, Holley" userId="c6f72b52-6cef-43a6-b732-608bfad2f361" providerId="ADAL" clId="{F03A0029-BE30-8A40-BEF6-F92668DCF6CD}" dt="2024-07-31T17:34:27.097" v="0"/>
        <pc:sldMkLst>
          <pc:docMk/>
          <pc:sldMk cId="950302109" sldId="256"/>
        </pc:sldMkLst>
        <pc:picChg chg="add mod">
          <ac:chgData name="Beeland, Holley" userId="c6f72b52-6cef-43a6-b732-608bfad2f361" providerId="ADAL" clId="{F03A0029-BE30-8A40-BEF6-F92668DCF6CD}" dt="2024-07-31T17:34:27.097" v="0"/>
          <ac:picMkLst>
            <pc:docMk/>
            <pc:sldMk cId="950302109" sldId="256"/>
            <ac:picMk id="4" creationId="{D576E246-6640-5C52-5407-C27F25ECA4A5}"/>
          </ac:picMkLst>
        </pc:picChg>
      </pc:sldChg>
      <pc:sldMasterChg chg="addSp delSp modSp mod">
        <pc:chgData name="Beeland, Holley" userId="c6f72b52-6cef-43a6-b732-608bfad2f361" providerId="ADAL" clId="{F03A0029-BE30-8A40-BEF6-F92668DCF6CD}" dt="2024-07-31T17:35:16.457" v="9" actId="478"/>
        <pc:sldMasterMkLst>
          <pc:docMk/>
          <pc:sldMasterMk cId="1042905476" sldId="2147483756"/>
        </pc:sldMasterMkLst>
        <pc:picChg chg="del">
          <ac:chgData name="Beeland, Holley" userId="c6f72b52-6cef-43a6-b732-608bfad2f361" providerId="ADAL" clId="{F03A0029-BE30-8A40-BEF6-F92668DCF6CD}" dt="2024-07-31T17:35:16.457" v="9" actId="478"/>
          <ac:picMkLst>
            <pc:docMk/>
            <pc:sldMasterMk cId="1042905476" sldId="2147483756"/>
            <ac:picMk id="6" creationId="{49660138-D1CA-F93F-6AB9-864F1D912036}"/>
          </ac:picMkLst>
        </pc:picChg>
        <pc:picChg chg="add mod">
          <ac:chgData name="Beeland, Holley" userId="c6f72b52-6cef-43a6-b732-608bfad2f361" providerId="ADAL" clId="{F03A0029-BE30-8A40-BEF6-F92668DCF6CD}" dt="2024-07-31T17:35:03.723" v="8" actId="1035"/>
          <ac:picMkLst>
            <pc:docMk/>
            <pc:sldMasterMk cId="1042905476" sldId="2147483756"/>
            <ac:picMk id="7" creationId="{8B02427C-AF8F-9C8D-61DC-5CA1E617B918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701C-2889-E04D-9F40-69901883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887" y="1122363"/>
            <a:ext cx="6225209" cy="2387600"/>
          </a:xfrm>
        </p:spPr>
        <p:txBody>
          <a:bodyPr anchor="b"/>
          <a:lstStyle>
            <a:lvl1pPr algn="ctr">
              <a:defRPr sz="4500">
                <a:solidFill>
                  <a:srgbClr val="0F2E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45B37B-C594-1E44-9AEE-4DCBBC4E2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887" y="3602038"/>
            <a:ext cx="622520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562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949D-1A73-1241-A129-0AADDF7A7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A5472-A713-0F40-BBDE-B07E4D5B6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026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266C-00B3-6442-A286-EC03D2959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63624" y="365125"/>
            <a:ext cx="1480516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B5275-15CA-454F-A41B-29A8E8D5B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1304" y="365125"/>
            <a:ext cx="50180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859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8920-5285-4F4B-92EA-3E1F71D0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04E54-8DDC-E54E-988F-BEA74DA2A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8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27A3-F8A7-364F-8259-2B58C310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92" y="1709739"/>
            <a:ext cx="645277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BF859-0AE5-884D-825A-9794E9F65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592" y="4589464"/>
            <a:ext cx="645277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48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447A1-00E9-4741-87F7-70BEEB117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728" y="353509"/>
            <a:ext cx="652752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7815C-77AA-8B41-A1F2-52C8504CA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3728" y="1825625"/>
            <a:ext cx="316809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9E3BC-D98A-8C45-B417-387E73760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07428" y="1825625"/>
            <a:ext cx="3163824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258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F95C-C42A-7E4A-B7DA-570CA0E3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46" y="365126"/>
            <a:ext cx="652881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8E247-B6B6-784A-A2A4-8A6F5425E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547" y="1681163"/>
            <a:ext cx="316382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55EC-8DA0-BB42-ACE3-08D3D55D2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1547" y="2505075"/>
            <a:ext cx="31638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4FB98-456A-F844-9AF1-6807E55D3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07427" y="1681163"/>
            <a:ext cx="316382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3BBD3F-4F14-E947-982B-10951C17E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07427" y="2505075"/>
            <a:ext cx="31638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564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AD6C-78D2-7444-B306-4BBFEB3F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579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2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87A62-9CAE-E04A-A77F-25EC53EE0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45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FCE43-BD20-4D48-A0EE-0851562AB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078" y="987426"/>
            <a:ext cx="3354922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28063-4C27-664F-867E-4F491948A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1545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38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6929-D1C7-D249-A336-9E2A0428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919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1DC99-83E7-1142-9C54-FFA1404C9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43443" y="987426"/>
            <a:ext cx="342118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348CF-2C4B-0D47-B5F0-EC46F114D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4919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67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B9206-6140-EB4E-94D1-A4DE357D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46" y="353509"/>
            <a:ext cx="64404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22915-E5E3-F24B-ABFF-E7753B9A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746" y="1814008"/>
            <a:ext cx="6440414" cy="4725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DF7900-BDCF-F412-8E51-9AF0855B2F05}"/>
              </a:ext>
            </a:extLst>
          </p:cNvPr>
          <p:cNvSpPr/>
          <p:nvPr userDrawn="1"/>
        </p:nvSpPr>
        <p:spPr>
          <a:xfrm>
            <a:off x="7086600" y="0"/>
            <a:ext cx="2057400" cy="6858000"/>
          </a:xfrm>
          <a:prstGeom prst="rect">
            <a:avLst/>
          </a:prstGeom>
          <a:solidFill>
            <a:srgbClr val="0F2E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9EF2C0-765E-D726-07B8-27219CCD503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7320601" y="5257917"/>
            <a:ext cx="1627282" cy="6584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02427C-AF8F-9C8D-61DC-5CA1E617B91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46555" y="771190"/>
            <a:ext cx="1828800" cy="220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0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3386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7A94-5FC5-E14C-8FF8-422AF5E49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0F2E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862A-B5FC-A540-9245-99801D6B5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0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2701CC4E56D4EAE48C343967FBC24" ma:contentTypeVersion="19" ma:contentTypeDescription="Create a new document." ma:contentTypeScope="" ma:versionID="3e8eb9a3d4a5fe030da345cd79f8a952">
  <xsd:schema xmlns:xsd="http://www.w3.org/2001/XMLSchema" xmlns:xs="http://www.w3.org/2001/XMLSchema" xmlns:p="http://schemas.microsoft.com/office/2006/metadata/properties" xmlns:ns2="4ce2abf3-28de-4c50-aaa0-277f34cbeeaa" xmlns:ns3="b4ad8ab6-4a7f-404e-9f4b-a4f22f616bb4" targetNamespace="http://schemas.microsoft.com/office/2006/metadata/properties" ma:root="true" ma:fieldsID="4eecbffcdf878bf7de6e402e11f088e7" ns2:_="" ns3:_="">
    <xsd:import namespace="4ce2abf3-28de-4c50-aaa0-277f34cbeeaa"/>
    <xsd:import namespace="b4ad8ab6-4a7f-404e-9f4b-a4f22f616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2abf3-28de-4c50-aaa0-277f34cbe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d8ab6-4a7f-404e-9f4b-a4f22f616b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8015f7-6eed-4b95-b3d7-71402f9941a6}" ma:internalName="TaxCatchAll" ma:showField="CatchAllData" ma:web="b4ad8ab6-4a7f-404e-9f4b-a4f22f616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ad8ab6-4a7f-404e-9f4b-a4f22f616bb4" xsi:nil="true"/>
    <lcf76f155ced4ddcb4097134ff3c332f xmlns="4ce2abf3-28de-4c50-aaa0-277f34cbeea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092397-B8D9-413A-A629-57B55B57D2EC}"/>
</file>

<file path=customXml/itemProps2.xml><?xml version="1.0" encoding="utf-8"?>
<ds:datastoreItem xmlns:ds="http://schemas.openxmlformats.org/officeDocument/2006/customXml" ds:itemID="{8EAF83FF-1B10-4AEC-97A2-A083FF32CFE7}"/>
</file>

<file path=customXml/itemProps3.xml><?xml version="1.0" encoding="utf-8"?>
<ds:datastoreItem xmlns:ds="http://schemas.openxmlformats.org/officeDocument/2006/customXml" ds:itemID="{B37FE02B-24FA-42DC-B8F4-29EB088D52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Beeland, Holley</dc:creator>
  <cp:lastModifiedBy>Beeland, Holley</cp:lastModifiedBy>
  <cp:revision>12</cp:revision>
  <dcterms:created xsi:type="dcterms:W3CDTF">2018-10-10T19:34:28Z</dcterms:created>
  <dcterms:modified xsi:type="dcterms:W3CDTF">2024-07-31T17:35:19Z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0x0101003AD2701CC4E56D4EAE48C343967FBC24</vt:lpwstr>
  </property>
</Properties>
</file>